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</p:sldIdLst>
  <p:sldSz cx="30279975" cy="42808525"/>
  <p:notesSz cx="6858000" cy="9144000"/>
  <p:defaultTextStyle>
    <a:defPPr>
      <a:defRPr lang="en-US"/>
    </a:defPPr>
    <a:lvl1pPr marL="0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96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92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90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786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983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179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375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573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9538">
          <p15:clr>
            <a:srgbClr val="A4A3A4"/>
          </p15:clr>
        </p15:guide>
        <p15:guide id="3" orient="horz" pos="2007" userDrawn="1">
          <p15:clr>
            <a:srgbClr val="A4A3A4"/>
          </p15:clr>
        </p15:guide>
        <p15:guide id="4" orient="horz" pos="238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81" autoAdjust="0"/>
  </p:normalViewPr>
  <p:slideViewPr>
    <p:cSldViewPr snapToGrid="0" snapToObjects="1">
      <p:cViewPr varScale="1">
        <p:scale>
          <a:sx n="13" d="100"/>
          <a:sy n="13" d="100"/>
        </p:scale>
        <p:origin x="2558" y="158"/>
      </p:cViewPr>
      <p:guideLst>
        <p:guide pos="9538"/>
        <p:guide orient="horz" pos="2007"/>
        <p:guide orient="horz" pos="238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70998" y="13298393"/>
            <a:ext cx="25737979" cy="9176088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4541996" y="24258167"/>
            <a:ext cx="21195983" cy="10939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0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070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52984" y="1714331"/>
            <a:ext cx="6812994" cy="36525977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4000" y="1714331"/>
            <a:ext cx="19934317" cy="36525977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583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527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1909" y="27508445"/>
            <a:ext cx="25737979" cy="8502249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1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819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9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459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78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98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17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37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57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3999" y="9988661"/>
            <a:ext cx="13373656" cy="2825164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92320" y="9988661"/>
            <a:ext cx="13373656" cy="2825164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820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9582376"/>
            <a:ext cx="13378914" cy="399347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96" indent="0">
              <a:buNone/>
              <a:defRPr sz="9200" b="1"/>
            </a:lvl2pPr>
            <a:lvl3pPr marL="4176392" indent="0">
              <a:buNone/>
              <a:defRPr sz="8200" b="1"/>
            </a:lvl3pPr>
            <a:lvl4pPr marL="6264590" indent="0">
              <a:buNone/>
              <a:defRPr sz="7400" b="1"/>
            </a:lvl4pPr>
            <a:lvl5pPr marL="8352786" indent="0">
              <a:buNone/>
              <a:defRPr sz="7400" b="1"/>
            </a:lvl5pPr>
            <a:lvl6pPr marL="10440983" indent="0">
              <a:buNone/>
              <a:defRPr sz="7400" b="1"/>
            </a:lvl6pPr>
            <a:lvl7pPr marL="12529179" indent="0">
              <a:buNone/>
              <a:defRPr sz="7400" b="1"/>
            </a:lvl7pPr>
            <a:lvl8pPr marL="14617375" indent="0">
              <a:buNone/>
              <a:defRPr sz="7400" b="1"/>
            </a:lvl8pPr>
            <a:lvl9pPr marL="16705573" indent="0">
              <a:buNone/>
              <a:defRPr sz="74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3999" y="13575851"/>
            <a:ext cx="13378914" cy="24664453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81809" y="9582376"/>
            <a:ext cx="13384170" cy="399347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96" indent="0">
              <a:buNone/>
              <a:defRPr sz="9200" b="1"/>
            </a:lvl2pPr>
            <a:lvl3pPr marL="4176392" indent="0">
              <a:buNone/>
              <a:defRPr sz="8200" b="1"/>
            </a:lvl3pPr>
            <a:lvl4pPr marL="6264590" indent="0">
              <a:buNone/>
              <a:defRPr sz="7400" b="1"/>
            </a:lvl4pPr>
            <a:lvl5pPr marL="8352786" indent="0">
              <a:buNone/>
              <a:defRPr sz="7400" b="1"/>
            </a:lvl5pPr>
            <a:lvl6pPr marL="10440983" indent="0">
              <a:buNone/>
              <a:defRPr sz="7400" b="1"/>
            </a:lvl6pPr>
            <a:lvl7pPr marL="12529179" indent="0">
              <a:buNone/>
              <a:defRPr sz="7400" b="1"/>
            </a:lvl7pPr>
            <a:lvl8pPr marL="14617375" indent="0">
              <a:buNone/>
              <a:defRPr sz="7400" b="1"/>
            </a:lvl8pPr>
            <a:lvl9pPr marL="16705573" indent="0">
              <a:buNone/>
              <a:defRPr sz="74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81809" y="13575851"/>
            <a:ext cx="13384170" cy="24664453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493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178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1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001" y="1704413"/>
            <a:ext cx="9961903" cy="725366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38630" y="1704418"/>
            <a:ext cx="16927347" cy="36535891"/>
          </a:xfrm>
        </p:spPr>
        <p:txBody>
          <a:bodyPr/>
          <a:lstStyle>
            <a:lvl1pPr>
              <a:defRPr sz="14600"/>
            </a:lvl1pPr>
            <a:lvl2pPr>
              <a:defRPr sz="127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4001" y="8958085"/>
            <a:ext cx="9961903" cy="29282224"/>
          </a:xfrm>
        </p:spPr>
        <p:txBody>
          <a:bodyPr/>
          <a:lstStyle>
            <a:lvl1pPr marL="0" indent="0">
              <a:buNone/>
              <a:defRPr sz="6400"/>
            </a:lvl1pPr>
            <a:lvl2pPr marL="2088196" indent="0">
              <a:buNone/>
              <a:defRPr sz="5500"/>
            </a:lvl2pPr>
            <a:lvl3pPr marL="4176392" indent="0">
              <a:buNone/>
              <a:defRPr sz="4500"/>
            </a:lvl3pPr>
            <a:lvl4pPr marL="6264590" indent="0">
              <a:buNone/>
              <a:defRPr sz="4100"/>
            </a:lvl4pPr>
            <a:lvl5pPr marL="8352786" indent="0">
              <a:buNone/>
              <a:defRPr sz="4100"/>
            </a:lvl5pPr>
            <a:lvl6pPr marL="10440983" indent="0">
              <a:buNone/>
              <a:defRPr sz="4100"/>
            </a:lvl6pPr>
            <a:lvl7pPr marL="12529179" indent="0">
              <a:buNone/>
              <a:defRPr sz="4100"/>
            </a:lvl7pPr>
            <a:lvl8pPr marL="14617375" indent="0">
              <a:buNone/>
              <a:defRPr sz="4100"/>
            </a:lvl8pPr>
            <a:lvl9pPr marL="16705573" indent="0">
              <a:buNone/>
              <a:defRPr sz="41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3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5088" y="29965969"/>
            <a:ext cx="18167985" cy="353765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35088" y="3825022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196" indent="0">
              <a:buNone/>
              <a:defRPr sz="12700"/>
            </a:lvl2pPr>
            <a:lvl3pPr marL="4176392" indent="0">
              <a:buNone/>
              <a:defRPr sz="10900"/>
            </a:lvl3pPr>
            <a:lvl4pPr marL="6264590" indent="0">
              <a:buNone/>
              <a:defRPr sz="9200"/>
            </a:lvl4pPr>
            <a:lvl5pPr marL="8352786" indent="0">
              <a:buNone/>
              <a:defRPr sz="9200"/>
            </a:lvl5pPr>
            <a:lvl6pPr marL="10440983" indent="0">
              <a:buNone/>
              <a:defRPr sz="9200"/>
            </a:lvl6pPr>
            <a:lvl7pPr marL="12529179" indent="0">
              <a:buNone/>
              <a:defRPr sz="9200"/>
            </a:lvl7pPr>
            <a:lvl8pPr marL="14617375" indent="0">
              <a:buNone/>
              <a:defRPr sz="9200"/>
            </a:lvl8pPr>
            <a:lvl9pPr marL="16705573" indent="0">
              <a:buNone/>
              <a:defRPr sz="92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35088" y="33503621"/>
            <a:ext cx="18167985" cy="5024052"/>
          </a:xfrm>
        </p:spPr>
        <p:txBody>
          <a:bodyPr/>
          <a:lstStyle>
            <a:lvl1pPr marL="0" indent="0">
              <a:buNone/>
              <a:defRPr sz="6400"/>
            </a:lvl1pPr>
            <a:lvl2pPr marL="2088196" indent="0">
              <a:buNone/>
              <a:defRPr sz="5500"/>
            </a:lvl2pPr>
            <a:lvl3pPr marL="4176392" indent="0">
              <a:buNone/>
              <a:defRPr sz="4500"/>
            </a:lvl3pPr>
            <a:lvl4pPr marL="6264590" indent="0">
              <a:buNone/>
              <a:defRPr sz="4100"/>
            </a:lvl4pPr>
            <a:lvl5pPr marL="8352786" indent="0">
              <a:buNone/>
              <a:defRPr sz="4100"/>
            </a:lvl5pPr>
            <a:lvl6pPr marL="10440983" indent="0">
              <a:buNone/>
              <a:defRPr sz="4100"/>
            </a:lvl6pPr>
            <a:lvl7pPr marL="12529179" indent="0">
              <a:buNone/>
              <a:defRPr sz="4100"/>
            </a:lvl7pPr>
            <a:lvl8pPr marL="14617375" indent="0">
              <a:buNone/>
              <a:defRPr sz="4100"/>
            </a:lvl8pPr>
            <a:lvl9pPr marL="16705573" indent="0">
              <a:buNone/>
              <a:defRPr sz="41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8/28/2020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8222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4000" y="1714327"/>
            <a:ext cx="27251977" cy="7134753"/>
          </a:xfrm>
          <a:prstGeom prst="rect">
            <a:avLst/>
          </a:prstGeom>
        </p:spPr>
        <p:txBody>
          <a:bodyPr vert="horz" lIns="417639" tIns="208820" rIns="417639" bIns="2088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4000" y="9988661"/>
            <a:ext cx="27251977" cy="28251648"/>
          </a:xfrm>
          <a:prstGeom prst="rect">
            <a:avLst/>
          </a:prstGeom>
        </p:spPr>
        <p:txBody>
          <a:bodyPr vert="horz" lIns="417639" tIns="208820" rIns="417639" bIns="2088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8/28/2020</a:t>
            </a:fld>
            <a:endParaRPr lang="en-US" sz="6400" dirty="0">
              <a:solidFill>
                <a:srgbClr val="FFFF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74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08819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48" indent="-1566148" algn="l" defTabSz="2088196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19" indent="-1305123" algn="l" defTabSz="2088196" rtl="0" eaLnBrk="1" latinLnBrk="0" hangingPunct="1">
        <a:spcBef>
          <a:spcPct val="20000"/>
        </a:spcBef>
        <a:buFont typeface="Arial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92" indent="-1044098" algn="l" defTabSz="2088196" rtl="0" eaLnBrk="1" latinLnBrk="0" hangingPunct="1">
        <a:spcBef>
          <a:spcPct val="20000"/>
        </a:spcBef>
        <a:buFont typeface="Arial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688" indent="-1044098" algn="l" defTabSz="2088196" rtl="0" eaLnBrk="1" latinLnBrk="0" hangingPunct="1">
        <a:spcBef>
          <a:spcPct val="20000"/>
        </a:spcBef>
        <a:buFont typeface="Arial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884" indent="-1044098" algn="l" defTabSz="2088196" rtl="0" eaLnBrk="1" latinLnBrk="0" hangingPunct="1">
        <a:spcBef>
          <a:spcPct val="20000"/>
        </a:spcBef>
        <a:buFont typeface="Arial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081" indent="-1044098" algn="l" defTabSz="208819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277" indent="-1044098" algn="l" defTabSz="208819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475" indent="-1044098" algn="l" defTabSz="208819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671" indent="-1044098" algn="l" defTabSz="208819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96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92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90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86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983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179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375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573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emf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8.png"/><Relationship Id="rId3" Type="http://schemas.openxmlformats.org/officeDocument/2006/relationships/image" Target="../media/image1.jpeg"/><Relationship Id="rId7" Type="http://schemas.openxmlformats.org/officeDocument/2006/relationships/image" Target="../media/image16.png"/><Relationship Id="rId12" Type="http://schemas.openxmlformats.org/officeDocument/2006/relationships/image" Target="../media/image1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11" Type="http://schemas.openxmlformats.org/officeDocument/2006/relationships/image" Target="../media/image8.emf"/><Relationship Id="rId5" Type="http://schemas.openxmlformats.org/officeDocument/2006/relationships/image" Target="../media/image7.png"/><Relationship Id="rId15" Type="http://schemas.openxmlformats.org/officeDocument/2006/relationships/image" Target="../media/image19.jpeg"/><Relationship Id="rId10" Type="http://schemas.openxmlformats.org/officeDocument/2006/relationships/image" Target="../media/image5.gif"/><Relationship Id="rId4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9" Type="http://schemas.openxmlformats.org/officeDocument/2006/relationships/image" Target="../media/image17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2906" y="998716"/>
            <a:ext cx="29524643" cy="21616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29360" tIns="64680" rIns="129360" bIns="64680" rtlCol="0" anchor="ctr"/>
          <a:lstStyle/>
          <a:p>
            <a:pPr algn="ctr"/>
            <a:endParaRPr kumimoji="1"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4846757" y="3341900"/>
            <a:ext cx="5040792" cy="3163593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9360" tIns="64680" rIns="129360" bIns="64680"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62906" y="35765948"/>
            <a:ext cx="29469024" cy="648480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29360" tIns="64680" rIns="129360" bIns="64680"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62907" y="3994856"/>
            <a:ext cx="24123793" cy="3098297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9360" tIns="64680" rIns="129360" bIns="64680" rtlCol="0" anchor="ctr"/>
          <a:lstStyle/>
          <a:p>
            <a:pPr algn="ctr"/>
            <a:endParaRPr kumimoji="1" lang="zh-TW" altLang="en-US" dirty="0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24934616" y="3388901"/>
            <a:ext cx="0" cy="2088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29831929" y="3388901"/>
            <a:ext cx="0" cy="2088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箭頭接點 11"/>
          <p:cNvCxnSpPr/>
          <p:nvPr/>
        </p:nvCxnSpPr>
        <p:spPr>
          <a:xfrm>
            <a:off x="362906" y="3056073"/>
            <a:ext cx="29524643" cy="0"/>
          </a:xfrm>
          <a:prstGeom prst="straightConnector1">
            <a:avLst/>
          </a:prstGeom>
          <a:ln w="76200" cap="flat" cmpd="sng">
            <a:solidFill>
              <a:schemeClr val="tx1"/>
            </a:solidFill>
            <a:headEnd type="triangle" w="sm" len="lg"/>
            <a:tailEnd type="triangl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25424103" y="18844452"/>
            <a:ext cx="3407942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96.0cm</a:t>
            </a:r>
            <a:endParaRPr kumimoji="1"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911373" y="19825665"/>
            <a:ext cx="3940139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118.9cm</a:t>
            </a:r>
            <a:endParaRPr kumimoji="1" lang="zh-TW" altLang="en-US" dirty="0"/>
          </a:p>
        </p:txBody>
      </p:sp>
      <p:cxnSp>
        <p:nvCxnSpPr>
          <p:cNvPr id="15" name="直線接點 14"/>
          <p:cNvCxnSpPr/>
          <p:nvPr/>
        </p:nvCxnSpPr>
        <p:spPr>
          <a:xfrm flipV="1">
            <a:off x="-45363" y="-2996088"/>
            <a:ext cx="0" cy="399480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V="1">
            <a:off x="30318501" y="-2542157"/>
            <a:ext cx="0" cy="358626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箭頭接點 19"/>
          <p:cNvCxnSpPr/>
          <p:nvPr/>
        </p:nvCxnSpPr>
        <p:spPr>
          <a:xfrm>
            <a:off x="-45362" y="1042851"/>
            <a:ext cx="30363864" cy="0"/>
          </a:xfrm>
          <a:prstGeom prst="straightConnector1">
            <a:avLst/>
          </a:prstGeom>
          <a:ln w="76200" cap="flat" cmpd="sng">
            <a:headEnd type="triangle" w="sm" len="lg"/>
            <a:tailEnd type="triangl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853904" y="-20528"/>
            <a:ext cx="15265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V="1">
            <a:off x="29890772" y="2231240"/>
            <a:ext cx="0" cy="2088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V="1">
            <a:off x="304063" y="2188274"/>
            <a:ext cx="0" cy="2088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833650" y="42729226"/>
            <a:ext cx="15265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28584440" y="34977835"/>
            <a:ext cx="124749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28466754" y="3388901"/>
            <a:ext cx="124749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箭頭接點 33"/>
          <p:cNvCxnSpPr/>
          <p:nvPr/>
        </p:nvCxnSpPr>
        <p:spPr>
          <a:xfrm>
            <a:off x="1676000" y="-79298"/>
            <a:ext cx="0" cy="42808525"/>
          </a:xfrm>
          <a:prstGeom prst="straightConnector1">
            <a:avLst/>
          </a:prstGeom>
          <a:ln w="7620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22044643" y="-174523"/>
            <a:ext cx="3407942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84.1cm</a:t>
            </a:r>
            <a:endParaRPr kumimoji="1"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25289365" y="4491507"/>
            <a:ext cx="3407942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20.0cm</a:t>
            </a:r>
            <a:endParaRPr kumimoji="1" lang="zh-TW" altLang="en-US" dirty="0"/>
          </a:p>
        </p:txBody>
      </p:sp>
      <p:cxnSp>
        <p:nvCxnSpPr>
          <p:cNvPr id="37" name="直線箭頭接點 36"/>
          <p:cNvCxnSpPr/>
          <p:nvPr/>
        </p:nvCxnSpPr>
        <p:spPr>
          <a:xfrm>
            <a:off x="24846757" y="4523792"/>
            <a:ext cx="5040792" cy="0"/>
          </a:xfrm>
          <a:prstGeom prst="straightConnector1">
            <a:avLst/>
          </a:prstGeom>
          <a:ln w="76200" cap="flat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箭頭接點 38"/>
          <p:cNvCxnSpPr/>
          <p:nvPr/>
        </p:nvCxnSpPr>
        <p:spPr>
          <a:xfrm>
            <a:off x="29093693" y="3388901"/>
            <a:ext cx="0" cy="31437726"/>
          </a:xfrm>
          <a:prstGeom prst="straightConnector1">
            <a:avLst/>
          </a:prstGeom>
          <a:ln w="7620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4575958" y="1770019"/>
            <a:ext cx="3407942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79.0cm</a:t>
            </a:r>
            <a:endParaRPr kumimoji="1" lang="zh-TW" altLang="en-US" dirty="0"/>
          </a:p>
        </p:txBody>
      </p:sp>
      <p:cxnSp>
        <p:nvCxnSpPr>
          <p:cNvPr id="42" name="直線箭頭接點 41"/>
          <p:cNvCxnSpPr/>
          <p:nvPr/>
        </p:nvCxnSpPr>
        <p:spPr>
          <a:xfrm>
            <a:off x="362907" y="5477122"/>
            <a:ext cx="24123793" cy="0"/>
          </a:xfrm>
          <a:prstGeom prst="straightConnector1">
            <a:avLst/>
          </a:prstGeom>
          <a:ln w="76200" cap="flat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 flipV="1">
            <a:off x="362906" y="3994856"/>
            <a:ext cx="0" cy="2088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 flipV="1">
            <a:off x="24486700" y="3963246"/>
            <a:ext cx="0" cy="2088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19589048" y="18844452"/>
            <a:ext cx="3407942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92.0cm</a:t>
            </a:r>
            <a:endParaRPr kumimoji="1" lang="zh-TW" altLang="en-US" dirty="0"/>
          </a:p>
        </p:txBody>
      </p:sp>
      <p:cxnSp>
        <p:nvCxnSpPr>
          <p:cNvPr id="48" name="直線接點 47"/>
          <p:cNvCxnSpPr/>
          <p:nvPr/>
        </p:nvCxnSpPr>
        <p:spPr>
          <a:xfrm>
            <a:off x="22768465" y="3936086"/>
            <a:ext cx="124749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>
            <a:off x="22709622" y="34885398"/>
            <a:ext cx="124749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箭頭接點 49"/>
          <p:cNvCxnSpPr/>
          <p:nvPr/>
        </p:nvCxnSpPr>
        <p:spPr>
          <a:xfrm>
            <a:off x="23333852" y="3963245"/>
            <a:ext cx="0" cy="31014590"/>
          </a:xfrm>
          <a:prstGeom prst="straightConnector1">
            <a:avLst/>
          </a:prstGeom>
          <a:ln w="7620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10627205" y="5573059"/>
            <a:ext cx="3407942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57.5cm</a:t>
            </a:r>
            <a:endParaRPr kumimoji="1" lang="zh-TW" altLang="en-US" dirty="0"/>
          </a:p>
        </p:txBody>
      </p:sp>
      <p:cxnSp>
        <p:nvCxnSpPr>
          <p:cNvPr id="53" name="直線箭頭接點 52"/>
          <p:cNvCxnSpPr/>
          <p:nvPr/>
        </p:nvCxnSpPr>
        <p:spPr>
          <a:xfrm>
            <a:off x="362906" y="36618849"/>
            <a:ext cx="29534645" cy="0"/>
          </a:xfrm>
          <a:prstGeom prst="straightConnector1">
            <a:avLst/>
          </a:prstGeom>
          <a:ln w="76200" cap="flat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文字方塊 54"/>
          <p:cNvSpPr txBox="1"/>
          <p:nvPr/>
        </p:nvSpPr>
        <p:spPr>
          <a:xfrm>
            <a:off x="12074297" y="36524728"/>
            <a:ext cx="3407942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79.0cm</a:t>
            </a:r>
            <a:endParaRPr kumimoji="1" lang="zh-TW" altLang="en-US" dirty="0"/>
          </a:p>
        </p:txBody>
      </p:sp>
      <p:cxnSp>
        <p:nvCxnSpPr>
          <p:cNvPr id="56" name="直線箭頭接點 55"/>
          <p:cNvCxnSpPr/>
          <p:nvPr/>
        </p:nvCxnSpPr>
        <p:spPr>
          <a:xfrm>
            <a:off x="4204839" y="35765948"/>
            <a:ext cx="0" cy="6484809"/>
          </a:xfrm>
          <a:prstGeom prst="straightConnector1">
            <a:avLst/>
          </a:prstGeom>
          <a:ln w="7620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文字方塊 57"/>
          <p:cNvSpPr txBox="1"/>
          <p:nvPr/>
        </p:nvSpPr>
        <p:spPr>
          <a:xfrm>
            <a:off x="4381368" y="38495961"/>
            <a:ext cx="3407942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13.0cm</a:t>
            </a:r>
            <a:endParaRPr kumimoji="1" lang="zh-TW" altLang="en-US" dirty="0"/>
          </a:p>
        </p:txBody>
      </p:sp>
      <p:sp>
        <p:nvSpPr>
          <p:cNvPr id="59" name="文字方塊 58"/>
          <p:cNvSpPr txBox="1"/>
          <p:nvPr/>
        </p:nvSpPr>
        <p:spPr>
          <a:xfrm>
            <a:off x="10262511" y="19031414"/>
            <a:ext cx="3420445" cy="139260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129360" tIns="64680" rIns="129360" bIns="64680" rtlCol="0">
            <a:spAutoFit/>
          </a:bodyPr>
          <a:lstStyle/>
          <a:p>
            <a:r>
              <a:rPr kumimoji="1"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Adobe 繁黑體 Std B"/>
              </a:rPr>
              <a:t>主題圖</a:t>
            </a:r>
          </a:p>
        </p:txBody>
      </p:sp>
      <p:sp>
        <p:nvSpPr>
          <p:cNvPr id="60" name="文字方塊 59"/>
          <p:cNvSpPr txBox="1"/>
          <p:nvPr/>
        </p:nvSpPr>
        <p:spPr>
          <a:xfrm>
            <a:off x="13931995" y="1482941"/>
            <a:ext cx="2367443" cy="139260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129360" tIns="64680" rIns="129360" bIns="64680" rtlCol="0">
            <a:spAutoFit/>
          </a:bodyPr>
          <a:lstStyle/>
          <a:p>
            <a:r>
              <a:rPr kumimoji="1"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Adobe 繁黑體 Std B"/>
              </a:rPr>
              <a:t>標題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25169989" y="9669115"/>
            <a:ext cx="4473448" cy="139260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129360" tIns="64680" rIns="129360" bIns="64680" rtlCol="0">
            <a:spAutoFit/>
          </a:bodyPr>
          <a:lstStyle/>
          <a:p>
            <a:r>
              <a:rPr kumimoji="1"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Adobe 繁黑體 Std B"/>
              </a:rPr>
              <a:t>防災資訊</a:t>
            </a:r>
          </a:p>
        </p:txBody>
      </p:sp>
      <p:sp>
        <p:nvSpPr>
          <p:cNvPr id="62" name="文字方塊 61"/>
          <p:cNvSpPr txBox="1"/>
          <p:nvPr/>
        </p:nvSpPr>
        <p:spPr>
          <a:xfrm>
            <a:off x="14226210" y="39192264"/>
            <a:ext cx="2367443" cy="139260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129360" tIns="64680" rIns="129360" bIns="64680" rtlCol="0">
            <a:spAutoFit/>
          </a:bodyPr>
          <a:lstStyle/>
          <a:p>
            <a:r>
              <a:rPr kumimoji="1"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Adobe 繁黑體 Std B"/>
              </a:rPr>
              <a:t>圖例</a:t>
            </a:r>
          </a:p>
        </p:txBody>
      </p:sp>
    </p:spTree>
    <p:extLst>
      <p:ext uri="{BB962C8B-B14F-4D97-AF65-F5344CB8AC3E}">
        <p14:creationId xmlns:p14="http://schemas.microsoft.com/office/powerpoint/2010/main" val="412632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文字方塊 54"/>
          <p:cNvSpPr txBox="1"/>
          <p:nvPr/>
        </p:nvSpPr>
        <p:spPr>
          <a:xfrm>
            <a:off x="12099066" y="38858530"/>
            <a:ext cx="184731" cy="1876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sz="11593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1008647" y="40829764"/>
            <a:ext cx="184731" cy="1876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sz="11593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5" name="圖片 44" descr="1021室外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739" y="39169170"/>
            <a:ext cx="1322503" cy="101360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38" name="表格 3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841538"/>
              </p:ext>
            </p:extLst>
          </p:nvPr>
        </p:nvGraphicFramePr>
        <p:xfrm>
          <a:off x="23619693" y="3199908"/>
          <a:ext cx="5710525" cy="3457438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46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3992">
                  <a:extLst>
                    <a:ext uri="{9D8B030D-6E8A-4147-A177-3AD203B41FA5}">
                      <a16:colId xmlns:a16="http://schemas.microsoft.com/office/drawing/2014/main" val="452595410"/>
                    </a:ext>
                  </a:extLst>
                </a:gridCol>
              </a:tblGrid>
              <a:tr h="146376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5400" b="1" dirty="0">
                          <a:latin typeface="微軟正黑體" pitchFamily="34" charset="-120"/>
                          <a:ea typeface="微軟正黑體" pitchFamily="34" charset="-120"/>
                        </a:rPr>
                        <a:t>防救災資訊</a:t>
                      </a:r>
                    </a:p>
                  </a:txBody>
                  <a:tcPr marL="101791" marR="101791" marT="324000" marB="32400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76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5400" b="1" dirty="0">
                          <a:latin typeface="微軟正黑體" pitchFamily="34" charset="-120"/>
                          <a:ea typeface="微軟正黑體" pitchFamily="34" charset="-120"/>
                        </a:rPr>
                        <a:t>災害通報單位</a:t>
                      </a:r>
                    </a:p>
                  </a:txBody>
                  <a:tcPr marL="101791" marR="101791" marT="324000" marB="32400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99663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教育部校安中心</a:t>
                      </a:r>
                      <a:endParaRPr lang="en-US" altLang="zh-TW" sz="4800" b="1" kern="1200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02-33437855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02-33437856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○○市政府教育局</a:t>
                      </a:r>
                      <a:endParaRPr lang="en-US" altLang="zh-TW" sz="48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○○縣</a:t>
                      </a:r>
                      <a:r>
                        <a:rPr lang="en-US" altLang="zh-TW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市</a:t>
                      </a:r>
                      <a:r>
                        <a:rPr lang="en-US" altLang="zh-TW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災害應變中心</a:t>
                      </a:r>
                      <a:endParaRPr lang="en-US" altLang="zh-TW" sz="48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○○鄉</a:t>
                      </a:r>
                      <a:r>
                        <a:rPr lang="en-US" altLang="zh-TW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鎮市區</a:t>
                      </a:r>
                      <a:r>
                        <a:rPr lang="en-US" altLang="zh-TW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災害應變中心</a:t>
                      </a:r>
                      <a:endParaRPr lang="en-US" altLang="zh-TW" sz="48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  <a:endParaRPr lang="en-US" altLang="zh-TW" sz="44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324000" marB="32400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76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警消醫療單位</a:t>
                      </a:r>
                    </a:p>
                  </a:txBody>
                  <a:tcPr marL="101791" marR="101791" marT="324000" marB="32400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1716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警察分局</a:t>
                      </a:r>
                      <a:endParaRPr lang="en-US" altLang="zh-TW" sz="48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消防分隊</a:t>
                      </a:r>
                      <a:endParaRPr lang="en-US" altLang="zh-TW" sz="48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醫院</a:t>
                      </a:r>
                      <a:endParaRPr lang="en-US" altLang="zh-TW" sz="48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</a:txBody>
                  <a:tcPr marL="101791" marR="101791" marT="324000" marB="32400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3768">
                <a:tc gridSpan="2">
                  <a:txBody>
                    <a:bodyPr/>
                    <a:lstStyle/>
                    <a:p>
                      <a:pPr marL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4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各類災害避難原則</a:t>
                      </a:r>
                    </a:p>
                  </a:txBody>
                  <a:tcPr marL="605303" marR="605303" marT="324000" marB="32400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3768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0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地震</a:t>
                      </a:r>
                      <a:endParaRPr lang="en-US" altLang="zh-TW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000" b="1" dirty="0">
                          <a:latin typeface="微軟正黑體" pitchFamily="34" charset="-120"/>
                          <a:ea typeface="微軟正黑體" pitchFamily="34" charset="-120"/>
                        </a:rPr>
                        <a:t>先避難，再疏散</a:t>
                      </a:r>
                      <a:endParaRPr lang="zh-TW" altLang="en-US" sz="4000" dirty="0"/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3768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0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淹水</a:t>
                      </a:r>
                      <a:endParaRPr lang="en-US" altLang="zh-TW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000" b="1" dirty="0">
                          <a:latin typeface="微軟正黑體" pitchFamily="34" charset="-120"/>
                          <a:ea typeface="微軟正黑體" pitchFamily="34" charset="-120"/>
                        </a:rPr>
                        <a:t>垂直避難</a:t>
                      </a:r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997643"/>
                  </a:ext>
                </a:extLst>
              </a:tr>
              <a:tr h="1463768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0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海嘯</a:t>
                      </a:r>
                      <a:endParaRPr lang="en-US" altLang="zh-TW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000" b="1" dirty="0">
                          <a:latin typeface="微軟正黑體" pitchFamily="34" charset="-120"/>
                          <a:ea typeface="微軟正黑體" pitchFamily="34" charset="-120"/>
                        </a:rPr>
                        <a:t>往高處避難</a:t>
                      </a:r>
                      <a:endParaRPr lang="zh-TW" altLang="en-US" sz="4000" dirty="0"/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543031"/>
                  </a:ext>
                </a:extLst>
              </a:tr>
              <a:tr h="1463768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0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土石流</a:t>
                      </a:r>
                      <a:endParaRPr lang="en-US" altLang="zh-TW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000" b="1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預防性撤離</a:t>
                      </a:r>
                      <a:endParaRPr lang="zh-TW" altLang="en-US" sz="4000" dirty="0"/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738531"/>
                  </a:ext>
                </a:extLst>
              </a:tr>
              <a:tr h="146376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路線標示</a:t>
                      </a:r>
                    </a:p>
                  </a:txBody>
                  <a:tcPr marL="101791" marR="101791" marT="324000" marB="324000" anchor="ctr">
                    <a:solidFill>
                      <a:srgbClr val="E8D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7357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建築內路線</a:t>
                      </a: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01791" marR="101791" marT="324000" marB="324000" anchor="ctr"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7357">
                <a:tc gridSpan="2"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建築外路線</a:t>
                      </a: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01791" marR="101791" marT="324000" marB="324000" anchor="ctr"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019955"/>
                  </a:ext>
                </a:extLst>
              </a:tr>
            </a:tbl>
          </a:graphicData>
        </a:graphic>
      </p:graphicFrame>
      <p:sp>
        <p:nvSpPr>
          <p:cNvPr id="341" name="文字方塊 340"/>
          <p:cNvSpPr txBox="1"/>
          <p:nvPr/>
        </p:nvSpPr>
        <p:spPr>
          <a:xfrm>
            <a:off x="15850229" y="39143795"/>
            <a:ext cx="184731" cy="1876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sz="11593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43" name="表格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290914"/>
              </p:ext>
            </p:extLst>
          </p:nvPr>
        </p:nvGraphicFramePr>
        <p:xfrm>
          <a:off x="884580" y="37912853"/>
          <a:ext cx="28445642" cy="4580574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43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6858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200" b="1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圖例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室外避難處所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685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物資儲備點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通訊設備放置點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500" dirty="0">
                          <a:latin typeface="微軟正黑體" pitchFamily="34" charset="-120"/>
                          <a:ea typeface="微軟正黑體" pitchFamily="34" charset="-120"/>
                        </a:rPr>
                        <a:t>AED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6858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5800" b="1" u="none" kern="1200" baseline="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dirty="0">
                          <a:latin typeface="微軟正黑體" pitchFamily="34" charset="-120"/>
                          <a:ea typeface="微軟正黑體" pitchFamily="34" charset="-120"/>
                        </a:rPr>
                        <a:t>消防栓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dirty="0"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dirty="0"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57947"/>
                  </a:ext>
                </a:extLst>
              </a:tr>
            </a:tbl>
          </a:graphicData>
        </a:graphic>
      </p:graphicFrame>
      <p:pic>
        <p:nvPicPr>
          <p:cNvPr id="344" name="圖片 34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7990" y="39621006"/>
            <a:ext cx="1184111" cy="1176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圖片 34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0707" y="39571645"/>
            <a:ext cx="1132552" cy="11801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圖片 34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698" y="39525470"/>
            <a:ext cx="1126674" cy="1272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圖片 347" descr="「指56」救護站標誌"/>
          <p:cNvPicPr/>
          <p:nvPr/>
        </p:nvPicPr>
        <p:blipFill>
          <a:blip r:embed="rId6" cstate="print"/>
          <a:srcRect l="14538" t="18182" r="28263" b="17046"/>
          <a:stretch>
            <a:fillRect/>
          </a:stretch>
        </p:blipFill>
        <p:spPr bwMode="auto">
          <a:xfrm>
            <a:off x="21788062" y="38080457"/>
            <a:ext cx="1106785" cy="120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9" name="圖片 348" descr="http://johnwell.com.tw/files/products/20078817732_SD-19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67575" y="41372463"/>
            <a:ext cx="2443925" cy="795429"/>
          </a:xfrm>
          <a:prstGeom prst="rect">
            <a:avLst/>
          </a:prstGeom>
          <a:noFill/>
        </p:spPr>
      </p:pic>
      <p:pic>
        <p:nvPicPr>
          <p:cNvPr id="350" name="圖片 349" descr="1021室外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514" y="38150234"/>
            <a:ext cx="1151391" cy="1151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irc_mi" descr="http://www.clker.com/cliparts/b/f/3/8/1194984863413596986extincteur_yves_guillou_01.svg.med.png">
            <a:hlinkClick r:id="rId8"/>
          </p:cNvPr>
          <p:cNvPicPr/>
          <p:nvPr/>
        </p:nvPicPr>
        <p:blipFill>
          <a:blip r:embed="rId9" cstate="print"/>
          <a:srcRect l="21882" t="4630" r="23038" b="7278"/>
          <a:stretch>
            <a:fillRect/>
          </a:stretch>
        </p:blipFill>
        <p:spPr bwMode="auto">
          <a:xfrm>
            <a:off x="28116289" y="38100778"/>
            <a:ext cx="730466" cy="116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4" name="表格 3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181708"/>
              </p:ext>
            </p:extLst>
          </p:nvPr>
        </p:nvGraphicFramePr>
        <p:xfrm>
          <a:off x="901567" y="833021"/>
          <a:ext cx="28440001" cy="2370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4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4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0395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市</a:t>
                      </a:r>
                      <a:r>
                        <a:rPr kumimoji="1" lang="en-US" altLang="zh-TW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區</a:t>
                      </a:r>
                      <a:r>
                        <a:rPr kumimoji="1" lang="en-US" altLang="zh-TW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國小─校園防災地圖</a:t>
                      </a:r>
                      <a:r>
                        <a:rPr kumimoji="1" lang="en-US" altLang="zh-TW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</a:t>
                      </a:r>
                      <a:r>
                        <a:rPr kumimoji="1" lang="zh-TW" altLang="en-US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地震災害</a:t>
                      </a:r>
                      <a:r>
                        <a:rPr kumimoji="1" lang="en-US" altLang="zh-TW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sz="7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經度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</a:p>
                    <a:p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東經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  <a:endParaRPr lang="en-US" altLang="zh-TW" sz="36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緯度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</a:p>
                    <a:p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北緯  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</a:p>
                  </a:txBody>
                  <a:tcPr marL="129274" marR="129274" marT="64647" marB="646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109.X X</a:t>
                      </a:r>
                    </a:p>
                    <a:p>
                      <a:pPr algn="ctr"/>
                      <a:r>
                        <a:rPr lang="en-US" altLang="zh-TW" sz="4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處製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55" name="直線箭頭接點 53"/>
          <p:cNvCxnSpPr>
            <a:cxnSpLocks/>
          </p:cNvCxnSpPr>
          <p:nvPr/>
        </p:nvCxnSpPr>
        <p:spPr>
          <a:xfrm>
            <a:off x="25231010" y="34490646"/>
            <a:ext cx="2505859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7" name="直線單箭頭接點 356"/>
          <p:cNvCxnSpPr>
            <a:cxnSpLocks/>
          </p:cNvCxnSpPr>
          <p:nvPr/>
        </p:nvCxnSpPr>
        <p:spPr>
          <a:xfrm>
            <a:off x="25220067" y="36937522"/>
            <a:ext cx="2527745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4" name="圖片 4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921601" y="38186300"/>
            <a:ext cx="1218601" cy="1133857"/>
          </a:xfrm>
          <a:prstGeom prst="rect">
            <a:avLst/>
          </a:prstGeom>
        </p:spPr>
      </p:pic>
      <p:pic>
        <p:nvPicPr>
          <p:cNvPr id="941" name="圖片 940">
            <a:extLst>
              <a:ext uri="{FF2B5EF4-FFF2-40B4-BE49-F238E27FC236}">
                <a16:creationId xmlns:a16="http://schemas.microsoft.com/office/drawing/2014/main" id="{2E9563C4-6FFF-4498-907B-CFAB09E4EEB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747812" y="39497960"/>
            <a:ext cx="1365086" cy="1392388"/>
          </a:xfrm>
          <a:prstGeom prst="rect">
            <a:avLst/>
          </a:prstGeom>
        </p:spPr>
      </p:pic>
      <p:pic>
        <p:nvPicPr>
          <p:cNvPr id="487" name="圖片 486">
            <a:extLst>
              <a:ext uri="{FF2B5EF4-FFF2-40B4-BE49-F238E27FC236}">
                <a16:creationId xmlns:a16="http://schemas.microsoft.com/office/drawing/2014/main" id="{06089BEF-1DF7-48E4-82AB-34DADA23CA2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850222" y="41042174"/>
            <a:ext cx="1289980" cy="1180196"/>
          </a:xfrm>
          <a:prstGeom prst="rect">
            <a:avLst/>
          </a:prstGeom>
        </p:spPr>
      </p:pic>
      <p:pic>
        <p:nvPicPr>
          <p:cNvPr id="490" name="圖片 489">
            <a:extLst>
              <a:ext uri="{FF2B5EF4-FFF2-40B4-BE49-F238E27FC236}">
                <a16:creationId xmlns:a16="http://schemas.microsoft.com/office/drawing/2014/main" id="{81BA4680-7C19-46C3-8B93-79994B20A0C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606081" y="41134827"/>
            <a:ext cx="1586076" cy="1155507"/>
          </a:xfrm>
          <a:prstGeom prst="rect">
            <a:avLst/>
          </a:prstGeom>
        </p:spPr>
      </p:pic>
      <p:grpSp>
        <p:nvGrpSpPr>
          <p:cNvPr id="3" name="群組 2">
            <a:extLst>
              <a:ext uri="{FF2B5EF4-FFF2-40B4-BE49-F238E27FC236}">
                <a16:creationId xmlns:a16="http://schemas.microsoft.com/office/drawing/2014/main" id="{E6578698-69B4-498E-AE52-A81C85FABF4F}"/>
              </a:ext>
            </a:extLst>
          </p:cNvPr>
          <p:cNvGrpSpPr>
            <a:grpSpLocks noChangeAspect="1"/>
          </p:cNvGrpSpPr>
          <p:nvPr/>
        </p:nvGrpSpPr>
        <p:grpSpPr>
          <a:xfrm>
            <a:off x="836825" y="4902707"/>
            <a:ext cx="22355331" cy="29071526"/>
            <a:chOff x="61414" y="4449633"/>
            <a:chExt cx="24714540" cy="32139511"/>
          </a:xfrm>
        </p:grpSpPr>
        <p:pic>
          <p:nvPicPr>
            <p:cNvPr id="683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77534E25-9AF4-4875-9F4A-ECB20E9417C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5167126" y="17212676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682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A04141D3-408E-4A04-B968-B57E4890B24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3031298" y="17794207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356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D7099193-9FF8-44C9-B20C-288636293CE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4300899" y="20235375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6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3058404" y="20244851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9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4315740" y="24397026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7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3055081" y="24388225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1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5212400" y="28650559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352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0F0D5AED-941A-48F6-87E9-37A2780D4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3950352" y="28660179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54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11500815" y="21145492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3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11155433" y="29558071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4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17653746" y="29585686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5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17643120" y="31199594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678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7558466" y="31123516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358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8A49E646-F0AD-413F-B66C-E0E0E32C1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6997215" y="21154257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359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3AE0C16B-EDE3-4C25-BC28-FFAD6E8BF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7016842" y="22786499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360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12483F9F-6A49-4B4A-950C-3DEB3891DF5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7016972" y="24428681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361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8FC1A22C-8804-4768-A2B2-608CD6961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11509623" y="22807770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362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B8959CC4-69AA-4628-B302-5380495D06E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11510466" y="24429630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402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51C4D8A5-94BF-44DA-ABF4-7C34B8145CE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16670085" y="22766732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403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94D8BDE9-E734-4A74-ACFB-6158C4B3A64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16692935" y="24401428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419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F4FACE94-9AA7-493F-AE1E-7AEDF792A46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18405375" y="18572005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471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E85CCD99-E9A5-486D-A4DE-0CC6677313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7880171" y="29580198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472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70E8D2B7-DB12-4DD2-992D-AB08F7B55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10087006" y="31136881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473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60BFE503-EBDE-4C3B-B118-47E77EE59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14007218" y="29546285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42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E6E852EB-9E47-4F2E-BD68-BC9229536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14001439" y="31199208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49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32B6EA74-A4D8-4AFF-9B15-86919FA7380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19752465" y="25339589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58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D8D2ED67-E980-4F3C-BCD6-6D692AC3B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20510666" y="25342740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59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BE85A814-989D-40F3-808D-22D93C3EB85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21327608" y="25337850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687" name="圖片 686" descr="http://johnwell.com.tw/files/products/20078817732_SD-19.gif">
              <a:extLst>
                <a:ext uri="{FF2B5EF4-FFF2-40B4-BE49-F238E27FC236}">
                  <a16:creationId xmlns:a16="http://schemas.microsoft.com/office/drawing/2014/main" id="{6FAC2DFC-399F-44D2-94D4-9B882D964C55}"/>
                </a:ext>
              </a:extLst>
            </p:cNvPr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20997169" y="23305673"/>
              <a:ext cx="913649" cy="2973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685" name="圖片 684" descr="http://johnwell.com.tw/files/products/20078817732_SD-19.gif">
              <a:extLst>
                <a:ext uri="{FF2B5EF4-FFF2-40B4-BE49-F238E27FC236}">
                  <a16:creationId xmlns:a16="http://schemas.microsoft.com/office/drawing/2014/main" id="{62CE8805-41D5-4E35-A849-6AE021A93AF2}"/>
                </a:ext>
              </a:extLst>
            </p:cNvPr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20194930" y="23327742"/>
              <a:ext cx="913649" cy="2973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sp>
          <p:nvSpPr>
            <p:cNvPr id="680" name="矩形 679">
              <a:extLst>
                <a:ext uri="{FF2B5EF4-FFF2-40B4-BE49-F238E27FC236}">
                  <a16:creationId xmlns:a16="http://schemas.microsoft.com/office/drawing/2014/main" id="{768172B7-085F-4A22-841C-3E507E8279C7}"/>
                </a:ext>
              </a:extLst>
            </p:cNvPr>
            <p:cNvSpPr/>
            <p:nvPr/>
          </p:nvSpPr>
          <p:spPr>
            <a:xfrm rot="16200000">
              <a:off x="6249023" y="6685274"/>
              <a:ext cx="1399556" cy="183971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674" name="圖片 673" descr="http://johnwell.com.tw/files/products/20078817732_SD-19.gif">
              <a:extLst>
                <a:ext uri="{FF2B5EF4-FFF2-40B4-BE49-F238E27FC236}">
                  <a16:creationId xmlns:a16="http://schemas.microsoft.com/office/drawing/2014/main" id="{7FDD74F1-ED9D-4F17-AC15-20895C946386}"/>
                </a:ext>
              </a:extLst>
            </p:cNvPr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16200000">
              <a:off x="4917700" y="24695648"/>
              <a:ext cx="913649" cy="2973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488" name="圖片 487" descr="http://johnwell.com.tw/files/products/20078817732_SD-19.gif">
              <a:extLst>
                <a:ext uri="{FF2B5EF4-FFF2-40B4-BE49-F238E27FC236}">
                  <a16:creationId xmlns:a16="http://schemas.microsoft.com/office/drawing/2014/main" id="{B3DC59FC-A65D-467A-B71C-5A62B2653C78}"/>
                </a:ext>
              </a:extLst>
            </p:cNvPr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16200000">
              <a:off x="3657264" y="24706152"/>
              <a:ext cx="913649" cy="2973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sp>
          <p:nvSpPr>
            <p:cNvPr id="7" name="矩形 6"/>
            <p:cNvSpPr/>
            <p:nvPr/>
          </p:nvSpPr>
          <p:spPr>
            <a:xfrm>
              <a:off x="383399" y="5198128"/>
              <a:ext cx="24090338" cy="30982980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rtlCol="0" anchor="ctr"/>
            <a:lstStyle/>
            <a:p>
              <a:pPr algn="ctr"/>
              <a:endParaRPr kumimoji="1" lang="zh-TW" altLang="en-US" sz="1159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24" name="直線單箭頭接點 523"/>
            <p:cNvCxnSpPr>
              <a:cxnSpLocks/>
            </p:cNvCxnSpPr>
            <p:nvPr/>
          </p:nvCxnSpPr>
          <p:spPr>
            <a:xfrm>
              <a:off x="4901092" y="22083485"/>
              <a:ext cx="602858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5" name="圓角矩形 5"/>
            <p:cNvSpPr/>
            <p:nvPr/>
          </p:nvSpPr>
          <p:spPr>
            <a:xfrm rot="16200000">
              <a:off x="-1552846" y="10175300"/>
              <a:ext cx="28297868" cy="21403385"/>
            </a:xfrm>
            <a:custGeom>
              <a:avLst/>
              <a:gdLst>
                <a:gd name="connsiteX0" fmla="*/ 0 w 8280920"/>
                <a:gd name="connsiteY0" fmla="*/ 1020134 h 6120680"/>
                <a:gd name="connsiteX1" fmla="*/ 1020134 w 8280920"/>
                <a:gd name="connsiteY1" fmla="*/ 0 h 6120680"/>
                <a:gd name="connsiteX2" fmla="*/ 7260786 w 8280920"/>
                <a:gd name="connsiteY2" fmla="*/ 0 h 6120680"/>
                <a:gd name="connsiteX3" fmla="*/ 8280920 w 8280920"/>
                <a:gd name="connsiteY3" fmla="*/ 1020134 h 6120680"/>
                <a:gd name="connsiteX4" fmla="*/ 8280920 w 8280920"/>
                <a:gd name="connsiteY4" fmla="*/ 5100546 h 6120680"/>
                <a:gd name="connsiteX5" fmla="*/ 7260786 w 8280920"/>
                <a:gd name="connsiteY5" fmla="*/ 6120680 h 6120680"/>
                <a:gd name="connsiteX6" fmla="*/ 1020134 w 8280920"/>
                <a:gd name="connsiteY6" fmla="*/ 6120680 h 6120680"/>
                <a:gd name="connsiteX7" fmla="*/ 0 w 8280920"/>
                <a:gd name="connsiteY7" fmla="*/ 5100546 h 6120680"/>
                <a:gd name="connsiteX8" fmla="*/ 0 w 8280920"/>
                <a:gd name="connsiteY8" fmla="*/ 1020134 h 6120680"/>
                <a:gd name="connsiteX0" fmla="*/ 0 w 8280920"/>
                <a:gd name="connsiteY0" fmla="*/ 1020134 h 6120680"/>
                <a:gd name="connsiteX1" fmla="*/ 1020134 w 8280920"/>
                <a:gd name="connsiteY1" fmla="*/ 0 h 6120680"/>
                <a:gd name="connsiteX2" fmla="*/ 7260786 w 8280920"/>
                <a:gd name="connsiteY2" fmla="*/ 0 h 6120680"/>
                <a:gd name="connsiteX3" fmla="*/ 8280920 w 8280920"/>
                <a:gd name="connsiteY3" fmla="*/ 1020134 h 6120680"/>
                <a:gd name="connsiteX4" fmla="*/ 8280920 w 8280920"/>
                <a:gd name="connsiteY4" fmla="*/ 5100546 h 6120680"/>
                <a:gd name="connsiteX5" fmla="*/ 7260786 w 8280920"/>
                <a:gd name="connsiteY5" fmla="*/ 6120680 h 6120680"/>
                <a:gd name="connsiteX6" fmla="*/ 1020134 w 8280920"/>
                <a:gd name="connsiteY6" fmla="*/ 6120680 h 6120680"/>
                <a:gd name="connsiteX7" fmla="*/ 0 w 8280920"/>
                <a:gd name="connsiteY7" fmla="*/ 5100546 h 6120680"/>
                <a:gd name="connsiteX8" fmla="*/ 0 w 8280920"/>
                <a:gd name="connsiteY8" fmla="*/ 1020134 h 6120680"/>
                <a:gd name="connsiteX0" fmla="*/ 0 w 8281495"/>
                <a:gd name="connsiteY0" fmla="*/ 1020134 h 6120680"/>
                <a:gd name="connsiteX1" fmla="*/ 1020134 w 8281495"/>
                <a:gd name="connsiteY1" fmla="*/ 0 h 6120680"/>
                <a:gd name="connsiteX2" fmla="*/ 7260786 w 8281495"/>
                <a:gd name="connsiteY2" fmla="*/ 0 h 6120680"/>
                <a:gd name="connsiteX3" fmla="*/ 8280920 w 8281495"/>
                <a:gd name="connsiteY3" fmla="*/ 1020134 h 6120680"/>
                <a:gd name="connsiteX4" fmla="*/ 8280920 w 8281495"/>
                <a:gd name="connsiteY4" fmla="*/ 5100546 h 6120680"/>
                <a:gd name="connsiteX5" fmla="*/ 7260786 w 8281495"/>
                <a:gd name="connsiteY5" fmla="*/ 6120680 h 6120680"/>
                <a:gd name="connsiteX6" fmla="*/ 1020134 w 8281495"/>
                <a:gd name="connsiteY6" fmla="*/ 6120680 h 6120680"/>
                <a:gd name="connsiteX7" fmla="*/ 0 w 8281495"/>
                <a:gd name="connsiteY7" fmla="*/ 5100546 h 6120680"/>
                <a:gd name="connsiteX8" fmla="*/ 0 w 8281495"/>
                <a:gd name="connsiteY8" fmla="*/ 1020134 h 6120680"/>
                <a:gd name="connsiteX0" fmla="*/ 0 w 8281199"/>
                <a:gd name="connsiteY0" fmla="*/ 1020134 h 6120680"/>
                <a:gd name="connsiteX1" fmla="*/ 1020134 w 8281199"/>
                <a:gd name="connsiteY1" fmla="*/ 0 h 6120680"/>
                <a:gd name="connsiteX2" fmla="*/ 7260786 w 8281199"/>
                <a:gd name="connsiteY2" fmla="*/ 0 h 6120680"/>
                <a:gd name="connsiteX3" fmla="*/ 8280920 w 8281199"/>
                <a:gd name="connsiteY3" fmla="*/ 1020134 h 6120680"/>
                <a:gd name="connsiteX4" fmla="*/ 8280920 w 8281199"/>
                <a:gd name="connsiteY4" fmla="*/ 5100546 h 6120680"/>
                <a:gd name="connsiteX5" fmla="*/ 7260786 w 8281199"/>
                <a:gd name="connsiteY5" fmla="*/ 6120680 h 6120680"/>
                <a:gd name="connsiteX6" fmla="*/ 1020134 w 8281199"/>
                <a:gd name="connsiteY6" fmla="*/ 6120680 h 6120680"/>
                <a:gd name="connsiteX7" fmla="*/ 0 w 8281199"/>
                <a:gd name="connsiteY7" fmla="*/ 5100546 h 6120680"/>
                <a:gd name="connsiteX8" fmla="*/ 0 w 8281199"/>
                <a:gd name="connsiteY8" fmla="*/ 1020134 h 6120680"/>
                <a:gd name="connsiteX0" fmla="*/ 0 w 8280920"/>
                <a:gd name="connsiteY0" fmla="*/ 1020134 h 6120680"/>
                <a:gd name="connsiteX1" fmla="*/ 1020134 w 8280920"/>
                <a:gd name="connsiteY1" fmla="*/ 0 h 6120680"/>
                <a:gd name="connsiteX2" fmla="*/ 7260786 w 8280920"/>
                <a:gd name="connsiteY2" fmla="*/ 0 h 6120680"/>
                <a:gd name="connsiteX3" fmla="*/ 7483252 w 8280920"/>
                <a:gd name="connsiteY3" fmla="*/ 1117411 h 6120680"/>
                <a:gd name="connsiteX4" fmla="*/ 8280920 w 8280920"/>
                <a:gd name="connsiteY4" fmla="*/ 5100546 h 6120680"/>
                <a:gd name="connsiteX5" fmla="*/ 7260786 w 8280920"/>
                <a:gd name="connsiteY5" fmla="*/ 6120680 h 6120680"/>
                <a:gd name="connsiteX6" fmla="*/ 1020134 w 8280920"/>
                <a:gd name="connsiteY6" fmla="*/ 6120680 h 6120680"/>
                <a:gd name="connsiteX7" fmla="*/ 0 w 8280920"/>
                <a:gd name="connsiteY7" fmla="*/ 5100546 h 6120680"/>
                <a:gd name="connsiteX8" fmla="*/ 0 w 8280920"/>
                <a:gd name="connsiteY8" fmla="*/ 1020134 h 6120680"/>
                <a:gd name="connsiteX0" fmla="*/ 0 w 8408364"/>
                <a:gd name="connsiteY0" fmla="*/ 1020134 h 6127350"/>
                <a:gd name="connsiteX1" fmla="*/ 1020134 w 8408364"/>
                <a:gd name="connsiteY1" fmla="*/ 0 h 6127350"/>
                <a:gd name="connsiteX2" fmla="*/ 7260786 w 8408364"/>
                <a:gd name="connsiteY2" fmla="*/ 0 h 6127350"/>
                <a:gd name="connsiteX3" fmla="*/ 7483252 w 8408364"/>
                <a:gd name="connsiteY3" fmla="*/ 1117411 h 6127350"/>
                <a:gd name="connsiteX4" fmla="*/ 8408364 w 8408364"/>
                <a:gd name="connsiteY4" fmla="*/ 5656131 h 6127350"/>
                <a:gd name="connsiteX5" fmla="*/ 7260786 w 8408364"/>
                <a:gd name="connsiteY5" fmla="*/ 6120680 h 6127350"/>
                <a:gd name="connsiteX6" fmla="*/ 1020134 w 8408364"/>
                <a:gd name="connsiteY6" fmla="*/ 6120680 h 6127350"/>
                <a:gd name="connsiteX7" fmla="*/ 0 w 8408364"/>
                <a:gd name="connsiteY7" fmla="*/ 5100546 h 6127350"/>
                <a:gd name="connsiteX8" fmla="*/ 0 w 8408364"/>
                <a:gd name="connsiteY8" fmla="*/ 1020134 h 6127350"/>
                <a:gd name="connsiteX0" fmla="*/ 0 w 8408364"/>
                <a:gd name="connsiteY0" fmla="*/ 1020134 h 6120684"/>
                <a:gd name="connsiteX1" fmla="*/ 1020134 w 8408364"/>
                <a:gd name="connsiteY1" fmla="*/ 0 h 6120684"/>
                <a:gd name="connsiteX2" fmla="*/ 7260786 w 8408364"/>
                <a:gd name="connsiteY2" fmla="*/ 0 h 6120684"/>
                <a:gd name="connsiteX3" fmla="*/ 7483252 w 8408364"/>
                <a:gd name="connsiteY3" fmla="*/ 1117411 h 6120684"/>
                <a:gd name="connsiteX4" fmla="*/ 8408364 w 8408364"/>
                <a:gd name="connsiteY4" fmla="*/ 5656131 h 6120684"/>
                <a:gd name="connsiteX5" fmla="*/ 7260786 w 8408364"/>
                <a:gd name="connsiteY5" fmla="*/ 6120680 h 6120684"/>
                <a:gd name="connsiteX6" fmla="*/ 1020134 w 8408364"/>
                <a:gd name="connsiteY6" fmla="*/ 6120680 h 6120684"/>
                <a:gd name="connsiteX7" fmla="*/ 0 w 8408364"/>
                <a:gd name="connsiteY7" fmla="*/ 5100546 h 6120684"/>
                <a:gd name="connsiteX8" fmla="*/ 0 w 8408364"/>
                <a:gd name="connsiteY8" fmla="*/ 1020134 h 6120684"/>
                <a:gd name="connsiteX0" fmla="*/ 0 w 8408364"/>
                <a:gd name="connsiteY0" fmla="*/ 1020134 h 6120680"/>
                <a:gd name="connsiteX1" fmla="*/ 1020134 w 8408364"/>
                <a:gd name="connsiteY1" fmla="*/ 0 h 6120680"/>
                <a:gd name="connsiteX2" fmla="*/ 7260786 w 8408364"/>
                <a:gd name="connsiteY2" fmla="*/ 0 h 6120680"/>
                <a:gd name="connsiteX3" fmla="*/ 7483252 w 8408364"/>
                <a:gd name="connsiteY3" fmla="*/ 1117411 h 6120680"/>
                <a:gd name="connsiteX4" fmla="*/ 8408364 w 8408364"/>
                <a:gd name="connsiteY4" fmla="*/ 5656131 h 6120680"/>
                <a:gd name="connsiteX5" fmla="*/ 7260786 w 8408364"/>
                <a:gd name="connsiteY5" fmla="*/ 6120680 h 6120680"/>
                <a:gd name="connsiteX6" fmla="*/ 1020134 w 8408364"/>
                <a:gd name="connsiteY6" fmla="*/ 6120680 h 6120680"/>
                <a:gd name="connsiteX7" fmla="*/ 0 w 8408364"/>
                <a:gd name="connsiteY7" fmla="*/ 5100546 h 6120680"/>
                <a:gd name="connsiteX8" fmla="*/ 0 w 8408364"/>
                <a:gd name="connsiteY8" fmla="*/ 1020134 h 6120680"/>
                <a:gd name="connsiteX0" fmla="*/ 0 w 8408364"/>
                <a:gd name="connsiteY0" fmla="*/ 1020134 h 6120680"/>
                <a:gd name="connsiteX1" fmla="*/ 1020134 w 8408364"/>
                <a:gd name="connsiteY1" fmla="*/ 0 h 6120680"/>
                <a:gd name="connsiteX2" fmla="*/ 7260786 w 8408364"/>
                <a:gd name="connsiteY2" fmla="*/ 0 h 6120680"/>
                <a:gd name="connsiteX3" fmla="*/ 7497414 w 8408364"/>
                <a:gd name="connsiteY3" fmla="*/ 1105836 h 6120680"/>
                <a:gd name="connsiteX4" fmla="*/ 8408364 w 8408364"/>
                <a:gd name="connsiteY4" fmla="*/ 5656131 h 6120680"/>
                <a:gd name="connsiteX5" fmla="*/ 7260786 w 8408364"/>
                <a:gd name="connsiteY5" fmla="*/ 6120680 h 6120680"/>
                <a:gd name="connsiteX6" fmla="*/ 1020134 w 8408364"/>
                <a:gd name="connsiteY6" fmla="*/ 6120680 h 6120680"/>
                <a:gd name="connsiteX7" fmla="*/ 0 w 8408364"/>
                <a:gd name="connsiteY7" fmla="*/ 5100546 h 6120680"/>
                <a:gd name="connsiteX8" fmla="*/ 0 w 8408364"/>
                <a:gd name="connsiteY8" fmla="*/ 1020134 h 6120680"/>
                <a:gd name="connsiteX0" fmla="*/ 0 w 8436686"/>
                <a:gd name="connsiteY0" fmla="*/ 1020134 h 6121242"/>
                <a:gd name="connsiteX1" fmla="*/ 1020134 w 8436686"/>
                <a:gd name="connsiteY1" fmla="*/ 0 h 6121242"/>
                <a:gd name="connsiteX2" fmla="*/ 7260786 w 8436686"/>
                <a:gd name="connsiteY2" fmla="*/ 0 h 6121242"/>
                <a:gd name="connsiteX3" fmla="*/ 7497414 w 8436686"/>
                <a:gd name="connsiteY3" fmla="*/ 1105836 h 6121242"/>
                <a:gd name="connsiteX4" fmla="*/ 8436686 w 8436686"/>
                <a:gd name="connsiteY4" fmla="*/ 5783453 h 6121242"/>
                <a:gd name="connsiteX5" fmla="*/ 7260786 w 8436686"/>
                <a:gd name="connsiteY5" fmla="*/ 6120680 h 6121242"/>
                <a:gd name="connsiteX6" fmla="*/ 1020134 w 8436686"/>
                <a:gd name="connsiteY6" fmla="*/ 6120680 h 6121242"/>
                <a:gd name="connsiteX7" fmla="*/ 0 w 8436686"/>
                <a:gd name="connsiteY7" fmla="*/ 5100546 h 6121242"/>
                <a:gd name="connsiteX8" fmla="*/ 0 w 8436686"/>
                <a:gd name="connsiteY8" fmla="*/ 1020134 h 6121242"/>
                <a:gd name="connsiteX0" fmla="*/ 0 w 8436686"/>
                <a:gd name="connsiteY0" fmla="*/ 1020134 h 6121980"/>
                <a:gd name="connsiteX1" fmla="*/ 1020134 w 8436686"/>
                <a:gd name="connsiteY1" fmla="*/ 0 h 6121980"/>
                <a:gd name="connsiteX2" fmla="*/ 7260786 w 8436686"/>
                <a:gd name="connsiteY2" fmla="*/ 0 h 6121980"/>
                <a:gd name="connsiteX3" fmla="*/ 7497414 w 8436686"/>
                <a:gd name="connsiteY3" fmla="*/ 1105836 h 6121980"/>
                <a:gd name="connsiteX4" fmla="*/ 8436686 w 8436686"/>
                <a:gd name="connsiteY4" fmla="*/ 5783453 h 6121980"/>
                <a:gd name="connsiteX5" fmla="*/ 7260786 w 8436686"/>
                <a:gd name="connsiteY5" fmla="*/ 6120680 h 6121980"/>
                <a:gd name="connsiteX6" fmla="*/ 1020134 w 8436686"/>
                <a:gd name="connsiteY6" fmla="*/ 6120680 h 6121980"/>
                <a:gd name="connsiteX7" fmla="*/ 0 w 8436686"/>
                <a:gd name="connsiteY7" fmla="*/ 5100546 h 6121980"/>
                <a:gd name="connsiteX8" fmla="*/ 0 w 8436686"/>
                <a:gd name="connsiteY8" fmla="*/ 1020134 h 6121980"/>
                <a:gd name="connsiteX0" fmla="*/ 0 w 8465007"/>
                <a:gd name="connsiteY0" fmla="*/ 1020134 h 6163429"/>
                <a:gd name="connsiteX1" fmla="*/ 1020134 w 8465007"/>
                <a:gd name="connsiteY1" fmla="*/ 0 h 6163429"/>
                <a:gd name="connsiteX2" fmla="*/ 7260786 w 8465007"/>
                <a:gd name="connsiteY2" fmla="*/ 0 h 6163429"/>
                <a:gd name="connsiteX3" fmla="*/ 7497414 w 8465007"/>
                <a:gd name="connsiteY3" fmla="*/ 1105836 h 6163429"/>
                <a:gd name="connsiteX4" fmla="*/ 8465007 w 8465007"/>
                <a:gd name="connsiteY4" fmla="*/ 5922350 h 6163429"/>
                <a:gd name="connsiteX5" fmla="*/ 7260786 w 8465007"/>
                <a:gd name="connsiteY5" fmla="*/ 6120680 h 6163429"/>
                <a:gd name="connsiteX6" fmla="*/ 1020134 w 8465007"/>
                <a:gd name="connsiteY6" fmla="*/ 6120680 h 6163429"/>
                <a:gd name="connsiteX7" fmla="*/ 0 w 8465007"/>
                <a:gd name="connsiteY7" fmla="*/ 5100546 h 6163429"/>
                <a:gd name="connsiteX8" fmla="*/ 0 w 8465007"/>
                <a:gd name="connsiteY8" fmla="*/ 1020134 h 6163429"/>
                <a:gd name="connsiteX0" fmla="*/ 0 w 8465007"/>
                <a:gd name="connsiteY0" fmla="*/ 1020134 h 6121037"/>
                <a:gd name="connsiteX1" fmla="*/ 1020134 w 8465007"/>
                <a:gd name="connsiteY1" fmla="*/ 0 h 6121037"/>
                <a:gd name="connsiteX2" fmla="*/ 7260786 w 8465007"/>
                <a:gd name="connsiteY2" fmla="*/ 0 h 6121037"/>
                <a:gd name="connsiteX3" fmla="*/ 7497414 w 8465007"/>
                <a:gd name="connsiteY3" fmla="*/ 1105836 h 6121037"/>
                <a:gd name="connsiteX4" fmla="*/ 8465007 w 8465007"/>
                <a:gd name="connsiteY4" fmla="*/ 5922350 h 6121037"/>
                <a:gd name="connsiteX5" fmla="*/ 7260786 w 8465007"/>
                <a:gd name="connsiteY5" fmla="*/ 6120680 h 6121037"/>
                <a:gd name="connsiteX6" fmla="*/ 1020134 w 8465007"/>
                <a:gd name="connsiteY6" fmla="*/ 6120680 h 6121037"/>
                <a:gd name="connsiteX7" fmla="*/ 0 w 8465007"/>
                <a:gd name="connsiteY7" fmla="*/ 5100546 h 6121037"/>
                <a:gd name="connsiteX8" fmla="*/ 0 w 8465007"/>
                <a:gd name="connsiteY8" fmla="*/ 1020134 h 6121037"/>
                <a:gd name="connsiteX0" fmla="*/ 0 w 8450846"/>
                <a:gd name="connsiteY0" fmla="*/ 1020134 h 6120680"/>
                <a:gd name="connsiteX1" fmla="*/ 1020134 w 8450846"/>
                <a:gd name="connsiteY1" fmla="*/ 0 h 6120680"/>
                <a:gd name="connsiteX2" fmla="*/ 7260786 w 8450846"/>
                <a:gd name="connsiteY2" fmla="*/ 0 h 6120680"/>
                <a:gd name="connsiteX3" fmla="*/ 7497414 w 8450846"/>
                <a:gd name="connsiteY3" fmla="*/ 1105836 h 6120680"/>
                <a:gd name="connsiteX4" fmla="*/ 8450846 w 8450846"/>
                <a:gd name="connsiteY4" fmla="*/ 5818178 h 6120680"/>
                <a:gd name="connsiteX5" fmla="*/ 7260786 w 8450846"/>
                <a:gd name="connsiteY5" fmla="*/ 6120680 h 6120680"/>
                <a:gd name="connsiteX6" fmla="*/ 1020134 w 8450846"/>
                <a:gd name="connsiteY6" fmla="*/ 6120680 h 6120680"/>
                <a:gd name="connsiteX7" fmla="*/ 0 w 8450846"/>
                <a:gd name="connsiteY7" fmla="*/ 5100546 h 6120680"/>
                <a:gd name="connsiteX8" fmla="*/ 0 w 8450846"/>
                <a:gd name="connsiteY8" fmla="*/ 1020134 h 6120680"/>
                <a:gd name="connsiteX0" fmla="*/ 0 w 8450846"/>
                <a:gd name="connsiteY0" fmla="*/ 1020134 h 6120680"/>
                <a:gd name="connsiteX1" fmla="*/ 1020134 w 8450846"/>
                <a:gd name="connsiteY1" fmla="*/ 0 h 6120680"/>
                <a:gd name="connsiteX2" fmla="*/ 7260786 w 8450846"/>
                <a:gd name="connsiteY2" fmla="*/ 0 h 6120680"/>
                <a:gd name="connsiteX3" fmla="*/ 7497414 w 8450846"/>
                <a:gd name="connsiteY3" fmla="*/ 1105836 h 6120680"/>
                <a:gd name="connsiteX4" fmla="*/ 8450846 w 8450846"/>
                <a:gd name="connsiteY4" fmla="*/ 5818178 h 6120680"/>
                <a:gd name="connsiteX5" fmla="*/ 7260786 w 8450846"/>
                <a:gd name="connsiteY5" fmla="*/ 6120680 h 6120680"/>
                <a:gd name="connsiteX6" fmla="*/ 1020134 w 8450846"/>
                <a:gd name="connsiteY6" fmla="*/ 6120680 h 6120680"/>
                <a:gd name="connsiteX7" fmla="*/ 0 w 8450846"/>
                <a:gd name="connsiteY7" fmla="*/ 5100546 h 6120680"/>
                <a:gd name="connsiteX8" fmla="*/ 0 w 8450846"/>
                <a:gd name="connsiteY8" fmla="*/ 1020134 h 6120680"/>
                <a:gd name="connsiteX0" fmla="*/ 0 w 8465007"/>
                <a:gd name="connsiteY0" fmla="*/ 1020134 h 6126734"/>
                <a:gd name="connsiteX1" fmla="*/ 1020134 w 8465007"/>
                <a:gd name="connsiteY1" fmla="*/ 0 h 6126734"/>
                <a:gd name="connsiteX2" fmla="*/ 7260786 w 8465007"/>
                <a:gd name="connsiteY2" fmla="*/ 0 h 6126734"/>
                <a:gd name="connsiteX3" fmla="*/ 7497414 w 8465007"/>
                <a:gd name="connsiteY3" fmla="*/ 1105836 h 6126734"/>
                <a:gd name="connsiteX4" fmla="*/ 8465007 w 8465007"/>
                <a:gd name="connsiteY4" fmla="*/ 5968649 h 6126734"/>
                <a:gd name="connsiteX5" fmla="*/ 7260786 w 8465007"/>
                <a:gd name="connsiteY5" fmla="*/ 6120680 h 6126734"/>
                <a:gd name="connsiteX6" fmla="*/ 1020134 w 8465007"/>
                <a:gd name="connsiteY6" fmla="*/ 6120680 h 6126734"/>
                <a:gd name="connsiteX7" fmla="*/ 0 w 8465007"/>
                <a:gd name="connsiteY7" fmla="*/ 5100546 h 6126734"/>
                <a:gd name="connsiteX8" fmla="*/ 0 w 8465007"/>
                <a:gd name="connsiteY8" fmla="*/ 1020134 h 6126734"/>
                <a:gd name="connsiteX0" fmla="*/ 0 w 8465007"/>
                <a:gd name="connsiteY0" fmla="*/ 1020134 h 6120680"/>
                <a:gd name="connsiteX1" fmla="*/ 1020134 w 8465007"/>
                <a:gd name="connsiteY1" fmla="*/ 0 h 6120680"/>
                <a:gd name="connsiteX2" fmla="*/ 7260786 w 8465007"/>
                <a:gd name="connsiteY2" fmla="*/ 0 h 6120680"/>
                <a:gd name="connsiteX3" fmla="*/ 7497414 w 8465007"/>
                <a:gd name="connsiteY3" fmla="*/ 1105836 h 6120680"/>
                <a:gd name="connsiteX4" fmla="*/ 8465007 w 8465007"/>
                <a:gd name="connsiteY4" fmla="*/ 5968649 h 6120680"/>
                <a:gd name="connsiteX5" fmla="*/ 7260786 w 8465007"/>
                <a:gd name="connsiteY5" fmla="*/ 6120680 h 6120680"/>
                <a:gd name="connsiteX6" fmla="*/ 1020134 w 8465007"/>
                <a:gd name="connsiteY6" fmla="*/ 6120680 h 6120680"/>
                <a:gd name="connsiteX7" fmla="*/ 0 w 8465007"/>
                <a:gd name="connsiteY7" fmla="*/ 5100546 h 6120680"/>
                <a:gd name="connsiteX8" fmla="*/ 0 w 8465007"/>
                <a:gd name="connsiteY8" fmla="*/ 1020134 h 6120680"/>
                <a:gd name="connsiteX0" fmla="*/ 0 w 8564130"/>
                <a:gd name="connsiteY0" fmla="*/ 1020134 h 6122888"/>
                <a:gd name="connsiteX1" fmla="*/ 1020134 w 8564130"/>
                <a:gd name="connsiteY1" fmla="*/ 0 h 6122888"/>
                <a:gd name="connsiteX2" fmla="*/ 7260786 w 8564130"/>
                <a:gd name="connsiteY2" fmla="*/ 0 h 6122888"/>
                <a:gd name="connsiteX3" fmla="*/ 7497414 w 8564130"/>
                <a:gd name="connsiteY3" fmla="*/ 1105836 h 6122888"/>
                <a:gd name="connsiteX4" fmla="*/ 8564130 w 8564130"/>
                <a:gd name="connsiteY4" fmla="*/ 6072821 h 6122888"/>
                <a:gd name="connsiteX5" fmla="*/ 7260786 w 8564130"/>
                <a:gd name="connsiteY5" fmla="*/ 6120680 h 6122888"/>
                <a:gd name="connsiteX6" fmla="*/ 1020134 w 8564130"/>
                <a:gd name="connsiteY6" fmla="*/ 6120680 h 6122888"/>
                <a:gd name="connsiteX7" fmla="*/ 0 w 8564130"/>
                <a:gd name="connsiteY7" fmla="*/ 5100546 h 6122888"/>
                <a:gd name="connsiteX8" fmla="*/ 0 w 8564130"/>
                <a:gd name="connsiteY8" fmla="*/ 1020134 h 6122888"/>
                <a:gd name="connsiteX0" fmla="*/ 0 w 8564130"/>
                <a:gd name="connsiteY0" fmla="*/ 1020134 h 6120680"/>
                <a:gd name="connsiteX1" fmla="*/ 1020134 w 8564130"/>
                <a:gd name="connsiteY1" fmla="*/ 0 h 6120680"/>
                <a:gd name="connsiteX2" fmla="*/ 7260786 w 8564130"/>
                <a:gd name="connsiteY2" fmla="*/ 0 h 6120680"/>
                <a:gd name="connsiteX3" fmla="*/ 7497414 w 8564130"/>
                <a:gd name="connsiteY3" fmla="*/ 1105836 h 6120680"/>
                <a:gd name="connsiteX4" fmla="*/ 8564130 w 8564130"/>
                <a:gd name="connsiteY4" fmla="*/ 6072821 h 6120680"/>
                <a:gd name="connsiteX5" fmla="*/ 7260786 w 8564130"/>
                <a:gd name="connsiteY5" fmla="*/ 6120680 h 6120680"/>
                <a:gd name="connsiteX6" fmla="*/ 1020134 w 8564130"/>
                <a:gd name="connsiteY6" fmla="*/ 6120680 h 6120680"/>
                <a:gd name="connsiteX7" fmla="*/ 0 w 8564130"/>
                <a:gd name="connsiteY7" fmla="*/ 5100546 h 6120680"/>
                <a:gd name="connsiteX8" fmla="*/ 0 w 8564130"/>
                <a:gd name="connsiteY8" fmla="*/ 1020134 h 6120680"/>
                <a:gd name="connsiteX0" fmla="*/ 0 w 8578291"/>
                <a:gd name="connsiteY0" fmla="*/ 1020134 h 6123051"/>
                <a:gd name="connsiteX1" fmla="*/ 1020134 w 8578291"/>
                <a:gd name="connsiteY1" fmla="*/ 0 h 6123051"/>
                <a:gd name="connsiteX2" fmla="*/ 7260786 w 8578291"/>
                <a:gd name="connsiteY2" fmla="*/ 0 h 6123051"/>
                <a:gd name="connsiteX3" fmla="*/ 7497414 w 8578291"/>
                <a:gd name="connsiteY3" fmla="*/ 1105836 h 6123051"/>
                <a:gd name="connsiteX4" fmla="*/ 8578291 w 8578291"/>
                <a:gd name="connsiteY4" fmla="*/ 6119120 h 6123051"/>
                <a:gd name="connsiteX5" fmla="*/ 7260786 w 8578291"/>
                <a:gd name="connsiteY5" fmla="*/ 6120680 h 6123051"/>
                <a:gd name="connsiteX6" fmla="*/ 1020134 w 8578291"/>
                <a:gd name="connsiteY6" fmla="*/ 6120680 h 6123051"/>
                <a:gd name="connsiteX7" fmla="*/ 0 w 8578291"/>
                <a:gd name="connsiteY7" fmla="*/ 5100546 h 6123051"/>
                <a:gd name="connsiteX8" fmla="*/ 0 w 8578291"/>
                <a:gd name="connsiteY8" fmla="*/ 1020134 h 6123051"/>
                <a:gd name="connsiteX0" fmla="*/ 0 w 8578291"/>
                <a:gd name="connsiteY0" fmla="*/ 1020134 h 6123051"/>
                <a:gd name="connsiteX1" fmla="*/ 1020134 w 8578291"/>
                <a:gd name="connsiteY1" fmla="*/ 0 h 6123051"/>
                <a:gd name="connsiteX2" fmla="*/ 8098098 w 8578291"/>
                <a:gd name="connsiteY2" fmla="*/ 0 h 6123051"/>
                <a:gd name="connsiteX3" fmla="*/ 7497414 w 8578291"/>
                <a:gd name="connsiteY3" fmla="*/ 1105836 h 6123051"/>
                <a:gd name="connsiteX4" fmla="*/ 8578291 w 8578291"/>
                <a:gd name="connsiteY4" fmla="*/ 6119120 h 6123051"/>
                <a:gd name="connsiteX5" fmla="*/ 7260786 w 8578291"/>
                <a:gd name="connsiteY5" fmla="*/ 6120680 h 6123051"/>
                <a:gd name="connsiteX6" fmla="*/ 1020134 w 8578291"/>
                <a:gd name="connsiteY6" fmla="*/ 6120680 h 6123051"/>
                <a:gd name="connsiteX7" fmla="*/ 0 w 8578291"/>
                <a:gd name="connsiteY7" fmla="*/ 5100546 h 6123051"/>
                <a:gd name="connsiteX8" fmla="*/ 0 w 8578291"/>
                <a:gd name="connsiteY8" fmla="*/ 1020134 h 6123051"/>
                <a:gd name="connsiteX0" fmla="*/ 0 w 8578291"/>
                <a:gd name="connsiteY0" fmla="*/ 1020134 h 6123051"/>
                <a:gd name="connsiteX1" fmla="*/ 1020134 w 8578291"/>
                <a:gd name="connsiteY1" fmla="*/ 0 h 6123051"/>
                <a:gd name="connsiteX2" fmla="*/ 8098098 w 8578291"/>
                <a:gd name="connsiteY2" fmla="*/ 0 h 6123051"/>
                <a:gd name="connsiteX3" fmla="*/ 8167265 w 8578291"/>
                <a:gd name="connsiteY3" fmla="*/ 1162931 h 6123051"/>
                <a:gd name="connsiteX4" fmla="*/ 8578291 w 8578291"/>
                <a:gd name="connsiteY4" fmla="*/ 6119120 h 6123051"/>
                <a:gd name="connsiteX5" fmla="*/ 7260786 w 8578291"/>
                <a:gd name="connsiteY5" fmla="*/ 6120680 h 6123051"/>
                <a:gd name="connsiteX6" fmla="*/ 1020134 w 8578291"/>
                <a:gd name="connsiteY6" fmla="*/ 6120680 h 6123051"/>
                <a:gd name="connsiteX7" fmla="*/ 0 w 8578291"/>
                <a:gd name="connsiteY7" fmla="*/ 5100546 h 6123051"/>
                <a:gd name="connsiteX8" fmla="*/ 0 w 8578291"/>
                <a:gd name="connsiteY8" fmla="*/ 1020134 h 6123051"/>
                <a:gd name="connsiteX0" fmla="*/ 0 w 8299187"/>
                <a:gd name="connsiteY0" fmla="*/ 1020134 h 6123051"/>
                <a:gd name="connsiteX1" fmla="*/ 1020134 w 8299187"/>
                <a:gd name="connsiteY1" fmla="*/ 0 h 6123051"/>
                <a:gd name="connsiteX2" fmla="*/ 8098098 w 8299187"/>
                <a:gd name="connsiteY2" fmla="*/ 0 h 6123051"/>
                <a:gd name="connsiteX3" fmla="*/ 8167265 w 8299187"/>
                <a:gd name="connsiteY3" fmla="*/ 1162931 h 6123051"/>
                <a:gd name="connsiteX4" fmla="*/ 8299187 w 8299187"/>
                <a:gd name="connsiteY4" fmla="*/ 6119120 h 6123051"/>
                <a:gd name="connsiteX5" fmla="*/ 7260786 w 8299187"/>
                <a:gd name="connsiteY5" fmla="*/ 6120680 h 6123051"/>
                <a:gd name="connsiteX6" fmla="*/ 1020134 w 8299187"/>
                <a:gd name="connsiteY6" fmla="*/ 6120680 h 6123051"/>
                <a:gd name="connsiteX7" fmla="*/ 0 w 8299187"/>
                <a:gd name="connsiteY7" fmla="*/ 5100546 h 6123051"/>
                <a:gd name="connsiteX8" fmla="*/ 0 w 8299187"/>
                <a:gd name="connsiteY8" fmla="*/ 1020134 h 6123051"/>
                <a:gd name="connsiteX0" fmla="*/ 0 w 8171576"/>
                <a:gd name="connsiteY0" fmla="*/ 1020134 h 6123051"/>
                <a:gd name="connsiteX1" fmla="*/ 1020134 w 8171576"/>
                <a:gd name="connsiteY1" fmla="*/ 0 h 6123051"/>
                <a:gd name="connsiteX2" fmla="*/ 8098098 w 8171576"/>
                <a:gd name="connsiteY2" fmla="*/ 0 h 6123051"/>
                <a:gd name="connsiteX3" fmla="*/ 8167265 w 8171576"/>
                <a:gd name="connsiteY3" fmla="*/ 1162931 h 6123051"/>
                <a:gd name="connsiteX4" fmla="*/ 8150331 w 8171576"/>
                <a:gd name="connsiteY4" fmla="*/ 6119120 h 6123051"/>
                <a:gd name="connsiteX5" fmla="*/ 7260786 w 8171576"/>
                <a:gd name="connsiteY5" fmla="*/ 6120680 h 6123051"/>
                <a:gd name="connsiteX6" fmla="*/ 1020134 w 8171576"/>
                <a:gd name="connsiteY6" fmla="*/ 6120680 h 6123051"/>
                <a:gd name="connsiteX7" fmla="*/ 0 w 8171576"/>
                <a:gd name="connsiteY7" fmla="*/ 5100546 h 6123051"/>
                <a:gd name="connsiteX8" fmla="*/ 0 w 8171576"/>
                <a:gd name="connsiteY8" fmla="*/ 1020134 h 6123051"/>
                <a:gd name="connsiteX0" fmla="*/ 0 w 8150774"/>
                <a:gd name="connsiteY0" fmla="*/ 1020134 h 6123051"/>
                <a:gd name="connsiteX1" fmla="*/ 1020134 w 8150774"/>
                <a:gd name="connsiteY1" fmla="*/ 0 h 6123051"/>
                <a:gd name="connsiteX2" fmla="*/ 8098098 w 8150774"/>
                <a:gd name="connsiteY2" fmla="*/ 0 h 6123051"/>
                <a:gd name="connsiteX3" fmla="*/ 8111445 w 8150774"/>
                <a:gd name="connsiteY3" fmla="*/ 1220026 h 6123051"/>
                <a:gd name="connsiteX4" fmla="*/ 8150331 w 8150774"/>
                <a:gd name="connsiteY4" fmla="*/ 6119120 h 6123051"/>
                <a:gd name="connsiteX5" fmla="*/ 7260786 w 8150774"/>
                <a:gd name="connsiteY5" fmla="*/ 6120680 h 6123051"/>
                <a:gd name="connsiteX6" fmla="*/ 1020134 w 8150774"/>
                <a:gd name="connsiteY6" fmla="*/ 6120680 h 6123051"/>
                <a:gd name="connsiteX7" fmla="*/ 0 w 8150774"/>
                <a:gd name="connsiteY7" fmla="*/ 5100546 h 6123051"/>
                <a:gd name="connsiteX8" fmla="*/ 0 w 8150774"/>
                <a:gd name="connsiteY8" fmla="*/ 1020134 h 6123051"/>
                <a:gd name="connsiteX0" fmla="*/ 0 w 8126465"/>
                <a:gd name="connsiteY0" fmla="*/ 1020134 h 6123051"/>
                <a:gd name="connsiteX1" fmla="*/ 1020134 w 8126465"/>
                <a:gd name="connsiteY1" fmla="*/ 0 h 6123051"/>
                <a:gd name="connsiteX2" fmla="*/ 8098098 w 8126465"/>
                <a:gd name="connsiteY2" fmla="*/ 0 h 6123051"/>
                <a:gd name="connsiteX3" fmla="*/ 8111445 w 8126465"/>
                <a:gd name="connsiteY3" fmla="*/ 1220026 h 6123051"/>
                <a:gd name="connsiteX4" fmla="*/ 8057296 w 8126465"/>
                <a:gd name="connsiteY4" fmla="*/ 6119120 h 6123051"/>
                <a:gd name="connsiteX5" fmla="*/ 7260786 w 8126465"/>
                <a:gd name="connsiteY5" fmla="*/ 6120680 h 6123051"/>
                <a:gd name="connsiteX6" fmla="*/ 1020134 w 8126465"/>
                <a:gd name="connsiteY6" fmla="*/ 6120680 h 6123051"/>
                <a:gd name="connsiteX7" fmla="*/ 0 w 8126465"/>
                <a:gd name="connsiteY7" fmla="*/ 5100546 h 6123051"/>
                <a:gd name="connsiteX8" fmla="*/ 0 w 8126465"/>
                <a:gd name="connsiteY8" fmla="*/ 1020134 h 612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6465" h="6123051">
                  <a:moveTo>
                    <a:pt x="0" y="1020134"/>
                  </a:moveTo>
                  <a:cubicBezTo>
                    <a:pt x="0" y="456730"/>
                    <a:pt x="456730" y="0"/>
                    <a:pt x="1020134" y="0"/>
                  </a:cubicBezTo>
                  <a:lnTo>
                    <a:pt x="8098098" y="0"/>
                  </a:lnTo>
                  <a:cubicBezTo>
                    <a:pt x="8136208" y="0"/>
                    <a:pt x="8130901" y="1250009"/>
                    <a:pt x="8111445" y="1220026"/>
                  </a:cubicBezTo>
                  <a:cubicBezTo>
                    <a:pt x="8105800" y="2872089"/>
                    <a:pt x="8062941" y="4467057"/>
                    <a:pt x="8057296" y="6119120"/>
                  </a:cubicBezTo>
                  <a:cubicBezTo>
                    <a:pt x="7505035" y="6126939"/>
                    <a:pt x="7824190" y="6120680"/>
                    <a:pt x="7260786" y="6120680"/>
                  </a:cubicBezTo>
                  <a:lnTo>
                    <a:pt x="1020134" y="6120680"/>
                  </a:lnTo>
                  <a:cubicBezTo>
                    <a:pt x="456730" y="6120680"/>
                    <a:pt x="0" y="5663950"/>
                    <a:pt x="0" y="5100546"/>
                  </a:cubicBezTo>
                  <a:lnTo>
                    <a:pt x="0" y="1020134"/>
                  </a:lnTo>
                  <a:close/>
                </a:path>
              </a:pathLst>
            </a:custGeom>
            <a:noFill/>
            <a:ln w="1143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5525" tIns="27763" rIns="55525" bIns="27763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7" name="矩形 366"/>
            <p:cNvSpPr/>
            <p:nvPr/>
          </p:nvSpPr>
          <p:spPr>
            <a:xfrm rot="16200000" flipH="1">
              <a:off x="23204581" y="18541854"/>
              <a:ext cx="199645" cy="12205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5525" tIns="27763" rIns="55525" bIns="27763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59" name="矩形 658"/>
            <p:cNvSpPr/>
            <p:nvPr/>
          </p:nvSpPr>
          <p:spPr>
            <a:xfrm rot="16200000" flipH="1">
              <a:off x="1784892" y="18481707"/>
              <a:ext cx="187785" cy="12205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60" name="矩形 659"/>
            <p:cNvSpPr/>
            <p:nvPr/>
          </p:nvSpPr>
          <p:spPr>
            <a:xfrm rot="16200000" flipH="1">
              <a:off x="1473026" y="18993340"/>
              <a:ext cx="800014" cy="122054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55" name="矩形 654"/>
            <p:cNvSpPr/>
            <p:nvPr/>
          </p:nvSpPr>
          <p:spPr>
            <a:xfrm flipH="1">
              <a:off x="3889981" y="6016112"/>
              <a:ext cx="232953" cy="14474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57" name="矩形 656"/>
            <p:cNvSpPr/>
            <p:nvPr/>
          </p:nvSpPr>
          <p:spPr>
            <a:xfrm flipH="1">
              <a:off x="4146726" y="5992599"/>
              <a:ext cx="1612378" cy="14474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0" name="文字方塊 369"/>
            <p:cNvSpPr txBox="1"/>
            <p:nvPr/>
          </p:nvSpPr>
          <p:spPr>
            <a:xfrm>
              <a:off x="4028907" y="6265666"/>
              <a:ext cx="1807372" cy="1133724"/>
            </a:xfrm>
            <a:prstGeom prst="rect">
              <a:avLst/>
            </a:prstGeom>
            <a:noFill/>
          </p:spPr>
          <p:txBody>
            <a:bodyPr wrap="none" lIns="50895" tIns="50895" rIns="50895" bIns="50895" rtlCol="0">
              <a:spAutoFit/>
            </a:bodyPr>
            <a:lstStyle/>
            <a:p>
              <a:pPr algn="ctr"/>
              <a:r>
                <a:rPr lang="zh-TW" altLang="en-US" sz="5514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校門</a:t>
              </a:r>
            </a:p>
          </p:txBody>
        </p:sp>
        <p:sp>
          <p:nvSpPr>
            <p:cNvPr id="371" name="文字方塊 370"/>
            <p:cNvSpPr txBox="1"/>
            <p:nvPr/>
          </p:nvSpPr>
          <p:spPr>
            <a:xfrm>
              <a:off x="1057103" y="19139536"/>
              <a:ext cx="1993399" cy="1134857"/>
            </a:xfrm>
            <a:prstGeom prst="rect">
              <a:avLst/>
            </a:prstGeom>
            <a:noFill/>
          </p:spPr>
          <p:txBody>
            <a:bodyPr vert="horz" wrap="none" lIns="253604" tIns="126804" rIns="253604" bIns="126804" rtlCol="0">
              <a:spAutoFit/>
            </a:bodyPr>
            <a:lstStyle/>
            <a:p>
              <a:r>
                <a:rPr lang="zh-TW" altLang="en-US" sz="4524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側門</a:t>
              </a:r>
            </a:p>
          </p:txBody>
        </p:sp>
        <p:sp>
          <p:nvSpPr>
            <p:cNvPr id="623" name="矩形 622"/>
            <p:cNvSpPr/>
            <p:nvPr/>
          </p:nvSpPr>
          <p:spPr>
            <a:xfrm rot="16200000">
              <a:off x="-1604109" y="22423749"/>
              <a:ext cx="11772888" cy="249575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46" name="矩形 645"/>
            <p:cNvSpPr/>
            <p:nvPr/>
          </p:nvSpPr>
          <p:spPr>
            <a:xfrm rot="16200000">
              <a:off x="4087641" y="25685450"/>
              <a:ext cx="389385" cy="24957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647" name="直線接點 646"/>
            <p:cNvCxnSpPr/>
            <p:nvPr/>
          </p:nvCxnSpPr>
          <p:spPr>
            <a:xfrm rot="16200000">
              <a:off x="3199047" y="2693332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直線接點 647"/>
            <p:cNvCxnSpPr/>
            <p:nvPr/>
          </p:nvCxnSpPr>
          <p:spPr>
            <a:xfrm rot="16200000">
              <a:off x="3492392" y="26937926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直線接點 648"/>
            <p:cNvCxnSpPr/>
            <p:nvPr/>
          </p:nvCxnSpPr>
          <p:spPr>
            <a:xfrm rot="16200000">
              <a:off x="3760591" y="2693332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" name="直線接點 649"/>
            <p:cNvCxnSpPr/>
            <p:nvPr/>
          </p:nvCxnSpPr>
          <p:spPr>
            <a:xfrm rot="16200000">
              <a:off x="4037174" y="2693332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1" name="直線接點 650"/>
            <p:cNvCxnSpPr/>
            <p:nvPr/>
          </p:nvCxnSpPr>
          <p:spPr>
            <a:xfrm rot="16200000">
              <a:off x="4299787" y="2693332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直線接點 651"/>
            <p:cNvCxnSpPr/>
            <p:nvPr/>
          </p:nvCxnSpPr>
          <p:spPr>
            <a:xfrm rot="16200000">
              <a:off x="4570781" y="2693233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3" name="直線接點 652"/>
            <p:cNvCxnSpPr/>
            <p:nvPr/>
          </p:nvCxnSpPr>
          <p:spPr>
            <a:xfrm rot="16200000">
              <a:off x="4844569" y="2693233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4" name="直線接點 653"/>
            <p:cNvCxnSpPr/>
            <p:nvPr/>
          </p:nvCxnSpPr>
          <p:spPr>
            <a:xfrm rot="16200000">
              <a:off x="5129533" y="2693233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7" name="矩形 636"/>
            <p:cNvSpPr/>
            <p:nvPr/>
          </p:nvSpPr>
          <p:spPr>
            <a:xfrm rot="16200000">
              <a:off x="4087641" y="21471800"/>
              <a:ext cx="389385" cy="24957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638" name="直線接點 637"/>
            <p:cNvCxnSpPr/>
            <p:nvPr/>
          </p:nvCxnSpPr>
          <p:spPr>
            <a:xfrm rot="16200000">
              <a:off x="3199047" y="2271967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直線接點 638"/>
            <p:cNvCxnSpPr/>
            <p:nvPr/>
          </p:nvCxnSpPr>
          <p:spPr>
            <a:xfrm rot="16200000">
              <a:off x="3492392" y="22724276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直線接點 639"/>
            <p:cNvCxnSpPr/>
            <p:nvPr/>
          </p:nvCxnSpPr>
          <p:spPr>
            <a:xfrm rot="16200000">
              <a:off x="3760591" y="2271967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直線接點 640"/>
            <p:cNvCxnSpPr/>
            <p:nvPr/>
          </p:nvCxnSpPr>
          <p:spPr>
            <a:xfrm rot="16200000">
              <a:off x="4037174" y="2271967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直線接點 641"/>
            <p:cNvCxnSpPr/>
            <p:nvPr/>
          </p:nvCxnSpPr>
          <p:spPr>
            <a:xfrm rot="16200000">
              <a:off x="4299787" y="2271967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直線接點 642"/>
            <p:cNvCxnSpPr/>
            <p:nvPr/>
          </p:nvCxnSpPr>
          <p:spPr>
            <a:xfrm rot="16200000">
              <a:off x="4570781" y="2271868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直線接點 643"/>
            <p:cNvCxnSpPr/>
            <p:nvPr/>
          </p:nvCxnSpPr>
          <p:spPr>
            <a:xfrm rot="16200000">
              <a:off x="4844569" y="2271868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直線接點 644"/>
            <p:cNvCxnSpPr/>
            <p:nvPr/>
          </p:nvCxnSpPr>
          <p:spPr>
            <a:xfrm rot="16200000">
              <a:off x="5129533" y="2271868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直線接點 625"/>
            <p:cNvCxnSpPr/>
            <p:nvPr/>
          </p:nvCxnSpPr>
          <p:spPr>
            <a:xfrm rot="16200000">
              <a:off x="3067309" y="28342055"/>
              <a:ext cx="24300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直線接點 626"/>
            <p:cNvCxnSpPr/>
            <p:nvPr/>
          </p:nvCxnSpPr>
          <p:spPr>
            <a:xfrm rot="16200000">
              <a:off x="2378402" y="24828306"/>
              <a:ext cx="38186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直線接點 627"/>
            <p:cNvCxnSpPr/>
            <p:nvPr/>
          </p:nvCxnSpPr>
          <p:spPr>
            <a:xfrm rot="16200000" flipV="1">
              <a:off x="2504276" y="20740529"/>
              <a:ext cx="3561524" cy="54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直線接點 628"/>
            <p:cNvCxnSpPr/>
            <p:nvPr/>
          </p:nvCxnSpPr>
          <p:spPr>
            <a:xfrm rot="16200000" flipV="1">
              <a:off x="4282334" y="27907828"/>
              <a:ext cx="0" cy="2495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直線接點 629"/>
            <p:cNvCxnSpPr/>
            <p:nvPr/>
          </p:nvCxnSpPr>
          <p:spPr>
            <a:xfrm rot="16200000" flipV="1">
              <a:off x="4282334" y="26890740"/>
              <a:ext cx="0" cy="2495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直線接點 630"/>
            <p:cNvCxnSpPr/>
            <p:nvPr/>
          </p:nvCxnSpPr>
          <p:spPr>
            <a:xfrm rot="16200000" flipV="1">
              <a:off x="4282334" y="24308902"/>
              <a:ext cx="0" cy="2495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直線接點 631"/>
            <p:cNvCxnSpPr/>
            <p:nvPr/>
          </p:nvCxnSpPr>
          <p:spPr>
            <a:xfrm rot="16200000" flipV="1">
              <a:off x="4282334" y="23135338"/>
              <a:ext cx="0" cy="2495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直線接點 632"/>
            <p:cNvCxnSpPr/>
            <p:nvPr/>
          </p:nvCxnSpPr>
          <p:spPr>
            <a:xfrm rot="16200000" flipV="1">
              <a:off x="4282334" y="22744150"/>
              <a:ext cx="0" cy="2495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4" name="直線接點 633"/>
            <p:cNvCxnSpPr/>
            <p:nvPr/>
          </p:nvCxnSpPr>
          <p:spPr>
            <a:xfrm rot="16200000" flipV="1">
              <a:off x="4282334" y="20184664"/>
              <a:ext cx="0" cy="2495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直線接點 634"/>
            <p:cNvCxnSpPr/>
            <p:nvPr/>
          </p:nvCxnSpPr>
          <p:spPr>
            <a:xfrm rot="16200000" flipV="1">
              <a:off x="4282334" y="17714593"/>
              <a:ext cx="0" cy="2495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直線接點 635"/>
            <p:cNvCxnSpPr/>
            <p:nvPr/>
          </p:nvCxnSpPr>
          <p:spPr>
            <a:xfrm rot="16200000" flipV="1">
              <a:off x="4281386" y="18978515"/>
              <a:ext cx="0" cy="24938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3" name="文字方塊 372"/>
            <p:cNvSpPr txBox="1"/>
            <p:nvPr/>
          </p:nvSpPr>
          <p:spPr>
            <a:xfrm rot="16200000">
              <a:off x="4408348" y="28292897"/>
              <a:ext cx="738675" cy="8416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4" name="文字方塊 373"/>
            <p:cNvSpPr txBox="1"/>
            <p:nvPr/>
          </p:nvSpPr>
          <p:spPr>
            <a:xfrm rot="16200000">
              <a:off x="4393620" y="26985886"/>
              <a:ext cx="738675" cy="80729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5" name="文字方塊 374"/>
            <p:cNvSpPr txBox="1"/>
            <p:nvPr/>
          </p:nvSpPr>
          <p:spPr>
            <a:xfrm rot="16200000">
              <a:off x="4403816" y="25464458"/>
              <a:ext cx="738675" cy="83021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6" name="文字方塊 375"/>
            <p:cNvSpPr txBox="1"/>
            <p:nvPr/>
          </p:nvSpPr>
          <p:spPr>
            <a:xfrm rot="16200000">
              <a:off x="4419680" y="24773937"/>
              <a:ext cx="738675" cy="86842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7" name="文字方塊 376"/>
            <p:cNvSpPr txBox="1"/>
            <p:nvPr/>
          </p:nvSpPr>
          <p:spPr>
            <a:xfrm rot="16200000">
              <a:off x="4381155" y="22825285"/>
              <a:ext cx="738675" cy="7767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9" name="文字方塊 378"/>
            <p:cNvSpPr txBox="1"/>
            <p:nvPr/>
          </p:nvSpPr>
          <p:spPr>
            <a:xfrm rot="16200000">
              <a:off x="4561489" y="18651449"/>
              <a:ext cx="738675" cy="140521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資源班</a:t>
              </a:r>
            </a:p>
          </p:txBody>
        </p:sp>
        <p:sp>
          <p:nvSpPr>
            <p:cNvPr id="380" name="文字方塊 379"/>
            <p:cNvSpPr txBox="1"/>
            <p:nvPr/>
          </p:nvSpPr>
          <p:spPr>
            <a:xfrm rot="16200000">
              <a:off x="3255927" y="28292897"/>
              <a:ext cx="738675" cy="8416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1" name="文字方塊 380"/>
            <p:cNvSpPr txBox="1"/>
            <p:nvPr/>
          </p:nvSpPr>
          <p:spPr>
            <a:xfrm rot="16200000">
              <a:off x="3241197" y="27183286"/>
              <a:ext cx="738675" cy="80729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2" name="文字方塊 381"/>
            <p:cNvSpPr txBox="1"/>
            <p:nvPr/>
          </p:nvSpPr>
          <p:spPr>
            <a:xfrm rot="16200000">
              <a:off x="3251395" y="25753234"/>
              <a:ext cx="738675" cy="83021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3" name="文字方塊 382"/>
            <p:cNvSpPr txBox="1"/>
            <p:nvPr/>
          </p:nvSpPr>
          <p:spPr>
            <a:xfrm rot="16200000">
              <a:off x="3267258" y="24817474"/>
              <a:ext cx="738675" cy="86842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4" name="文字方塊 383"/>
            <p:cNvSpPr txBox="1"/>
            <p:nvPr/>
          </p:nvSpPr>
          <p:spPr>
            <a:xfrm rot="16200000">
              <a:off x="3228732" y="23088062"/>
              <a:ext cx="738675" cy="7767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5" name="文字方塊 384"/>
            <p:cNvSpPr txBox="1"/>
            <p:nvPr/>
          </p:nvSpPr>
          <p:spPr>
            <a:xfrm rot="16200000">
              <a:off x="3225333" y="21624323"/>
              <a:ext cx="738675" cy="7690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6" name="文字方塊 385"/>
            <p:cNvSpPr txBox="1"/>
            <p:nvPr/>
          </p:nvSpPr>
          <p:spPr>
            <a:xfrm rot="16200000">
              <a:off x="3263860" y="20466574"/>
              <a:ext cx="738675" cy="86078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G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8" name="文字方塊 387"/>
            <p:cNvSpPr txBox="1"/>
            <p:nvPr/>
          </p:nvSpPr>
          <p:spPr>
            <a:xfrm>
              <a:off x="3825122" y="18063426"/>
              <a:ext cx="1083521" cy="62864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廚房</a:t>
              </a:r>
              <a:endParaRPr lang="en-US" altLang="zh-TW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9" name="文字方塊 388"/>
            <p:cNvSpPr txBox="1"/>
            <p:nvPr/>
          </p:nvSpPr>
          <p:spPr>
            <a:xfrm rot="16200000">
              <a:off x="3428102" y="29048534"/>
              <a:ext cx="531293" cy="6296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>
              <a:defPPr>
                <a:defRPr lang="en-US"/>
              </a:defPPr>
              <a:lvl1pPr>
                <a:defRPr sz="1200"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zh-TW" altLang="en-US" sz="1697" dirty="0"/>
                <a:t>廁所</a:t>
              </a:r>
              <a:endParaRPr lang="en-US" altLang="zh-TW" sz="1697" dirty="0"/>
            </a:p>
          </p:txBody>
        </p:sp>
        <p:sp>
          <p:nvSpPr>
            <p:cNvPr id="390" name="文字方塊 389"/>
            <p:cNvSpPr txBox="1"/>
            <p:nvPr/>
          </p:nvSpPr>
          <p:spPr>
            <a:xfrm rot="16200000">
              <a:off x="4662794" y="29048534"/>
              <a:ext cx="531293" cy="6296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廁所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1" name="文字方塊 390"/>
            <p:cNvSpPr txBox="1"/>
            <p:nvPr/>
          </p:nvSpPr>
          <p:spPr>
            <a:xfrm rot="16200000">
              <a:off x="6041263" y="31689114"/>
              <a:ext cx="842518" cy="36983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2" name="文字方塊 391"/>
            <p:cNvSpPr txBox="1"/>
            <p:nvPr/>
          </p:nvSpPr>
          <p:spPr>
            <a:xfrm rot="16200000">
              <a:off x="6041263" y="30224785"/>
              <a:ext cx="842518" cy="36983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3" name="矩形 392"/>
            <p:cNvSpPr/>
            <p:nvPr/>
          </p:nvSpPr>
          <p:spPr>
            <a:xfrm rot="16200000">
              <a:off x="7318435" y="28498057"/>
              <a:ext cx="3112772" cy="5230823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14" name="矩形 613"/>
            <p:cNvSpPr/>
            <p:nvPr/>
          </p:nvSpPr>
          <p:spPr>
            <a:xfrm>
              <a:off x="8879544" y="29557084"/>
              <a:ext cx="400030" cy="31030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615" name="直線接點 614"/>
            <p:cNvCxnSpPr/>
            <p:nvPr/>
          </p:nvCxnSpPr>
          <p:spPr>
            <a:xfrm>
              <a:off x="8879544" y="30003795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" name="直線接點 615"/>
            <p:cNvCxnSpPr/>
            <p:nvPr/>
          </p:nvCxnSpPr>
          <p:spPr>
            <a:xfrm>
              <a:off x="8874820" y="30368522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直線接點 616"/>
            <p:cNvCxnSpPr/>
            <p:nvPr/>
          </p:nvCxnSpPr>
          <p:spPr>
            <a:xfrm>
              <a:off x="8879544" y="30701987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直線接點 617"/>
            <p:cNvCxnSpPr/>
            <p:nvPr/>
          </p:nvCxnSpPr>
          <p:spPr>
            <a:xfrm>
              <a:off x="8879544" y="31045872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直線接點 618"/>
            <p:cNvCxnSpPr/>
            <p:nvPr/>
          </p:nvCxnSpPr>
          <p:spPr>
            <a:xfrm>
              <a:off x="8879544" y="3137238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" name="直線接點 619"/>
            <p:cNvCxnSpPr/>
            <p:nvPr/>
          </p:nvCxnSpPr>
          <p:spPr>
            <a:xfrm>
              <a:off x="8880562" y="3170932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直線接點 620"/>
            <p:cNvCxnSpPr/>
            <p:nvPr/>
          </p:nvCxnSpPr>
          <p:spPr>
            <a:xfrm>
              <a:off x="8880562" y="32049740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直線接點 621"/>
            <p:cNvCxnSpPr/>
            <p:nvPr/>
          </p:nvCxnSpPr>
          <p:spPr>
            <a:xfrm>
              <a:off x="8880562" y="32404047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5" name="矩形 604"/>
            <p:cNvSpPr/>
            <p:nvPr/>
          </p:nvSpPr>
          <p:spPr>
            <a:xfrm rot="16200000">
              <a:off x="20745354" y="26899121"/>
              <a:ext cx="389385" cy="23806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606" name="直線接點 605"/>
            <p:cNvCxnSpPr/>
            <p:nvPr/>
          </p:nvCxnSpPr>
          <p:spPr>
            <a:xfrm rot="16200000">
              <a:off x="19914304" y="28089451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直線接點 606"/>
            <p:cNvCxnSpPr/>
            <p:nvPr/>
          </p:nvCxnSpPr>
          <p:spPr>
            <a:xfrm rot="16200000">
              <a:off x="20207650" y="28094048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直線接點 607"/>
            <p:cNvCxnSpPr/>
            <p:nvPr/>
          </p:nvCxnSpPr>
          <p:spPr>
            <a:xfrm rot="16200000">
              <a:off x="20475852" y="28089453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直線接點 608"/>
            <p:cNvCxnSpPr/>
            <p:nvPr/>
          </p:nvCxnSpPr>
          <p:spPr>
            <a:xfrm rot="16200000">
              <a:off x="20752433" y="28089453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直線接點 609"/>
            <p:cNvCxnSpPr/>
            <p:nvPr/>
          </p:nvCxnSpPr>
          <p:spPr>
            <a:xfrm rot="16200000">
              <a:off x="21041979" y="28089453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直線接點 610"/>
            <p:cNvCxnSpPr/>
            <p:nvPr/>
          </p:nvCxnSpPr>
          <p:spPr>
            <a:xfrm rot="16200000">
              <a:off x="21326439" y="28088465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直線接點 611"/>
            <p:cNvCxnSpPr/>
            <p:nvPr/>
          </p:nvCxnSpPr>
          <p:spPr>
            <a:xfrm rot="16200000">
              <a:off x="21640624" y="28088461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直線接點 395"/>
            <p:cNvCxnSpPr/>
            <p:nvPr/>
          </p:nvCxnSpPr>
          <p:spPr>
            <a:xfrm rot="16200000">
              <a:off x="6332437" y="31108622"/>
              <a:ext cx="31030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直線接點 396"/>
            <p:cNvCxnSpPr/>
            <p:nvPr/>
          </p:nvCxnSpPr>
          <p:spPr>
            <a:xfrm rot="16200000" flipV="1">
              <a:off x="5771525" y="22429060"/>
              <a:ext cx="499620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線接點 397"/>
            <p:cNvCxnSpPr>
              <a:cxnSpLocks/>
            </p:cNvCxnSpPr>
            <p:nvPr/>
          </p:nvCxnSpPr>
          <p:spPr>
            <a:xfrm flipH="1">
              <a:off x="6259411" y="31113467"/>
              <a:ext cx="263300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線接點 398"/>
            <p:cNvCxnSpPr>
              <a:stCxn id="393" idx="2"/>
              <a:endCxn id="614" idx="3"/>
            </p:cNvCxnSpPr>
            <p:nvPr/>
          </p:nvCxnSpPr>
          <p:spPr>
            <a:xfrm rot="16200000" flipV="1">
              <a:off x="10382482" y="30005717"/>
              <a:ext cx="4848" cy="22106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直線接點 399"/>
            <p:cNvCxnSpPr/>
            <p:nvPr/>
          </p:nvCxnSpPr>
          <p:spPr>
            <a:xfrm rot="16200000" flipV="1">
              <a:off x="8269624" y="20400303"/>
              <a:ext cx="0" cy="2495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直線接點 400"/>
            <p:cNvCxnSpPr/>
            <p:nvPr/>
          </p:nvCxnSpPr>
          <p:spPr>
            <a:xfrm rot="16200000" flipV="1">
              <a:off x="8243412" y="22053656"/>
              <a:ext cx="0" cy="24880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直線接點 403"/>
            <p:cNvCxnSpPr/>
            <p:nvPr/>
          </p:nvCxnSpPr>
          <p:spPr>
            <a:xfrm rot="16200000">
              <a:off x="5134847" y="31108622"/>
              <a:ext cx="31030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直線接點 404"/>
            <p:cNvCxnSpPr>
              <a:cxnSpLocks/>
            </p:cNvCxnSpPr>
            <p:nvPr/>
          </p:nvCxnSpPr>
          <p:spPr>
            <a:xfrm flipV="1">
              <a:off x="10419004" y="31120999"/>
              <a:ext cx="0" cy="1539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6" name="文字方塊 405"/>
            <p:cNvSpPr txBox="1"/>
            <p:nvPr/>
          </p:nvSpPr>
          <p:spPr>
            <a:xfrm rot="16200000">
              <a:off x="6944057" y="31841355"/>
              <a:ext cx="738675" cy="8416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7" name="文字方塊 406"/>
            <p:cNvSpPr txBox="1"/>
            <p:nvPr/>
          </p:nvSpPr>
          <p:spPr>
            <a:xfrm rot="16200000">
              <a:off x="8092442" y="31858544"/>
              <a:ext cx="738675" cy="80729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8" name="文字方塊 407"/>
            <p:cNvSpPr txBox="1"/>
            <p:nvPr/>
          </p:nvSpPr>
          <p:spPr>
            <a:xfrm rot="16200000">
              <a:off x="9523851" y="31847085"/>
              <a:ext cx="738675" cy="83021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9" name="文字方塊 408"/>
            <p:cNvSpPr txBox="1"/>
            <p:nvPr/>
          </p:nvSpPr>
          <p:spPr>
            <a:xfrm rot="16200000">
              <a:off x="10638843" y="31827979"/>
              <a:ext cx="738675" cy="86842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0" name="文字方塊 409"/>
            <p:cNvSpPr txBox="1"/>
            <p:nvPr/>
          </p:nvSpPr>
          <p:spPr>
            <a:xfrm rot="16200000">
              <a:off x="13049638" y="31873827"/>
              <a:ext cx="738675" cy="7767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1" name="文字方塊 410"/>
            <p:cNvSpPr txBox="1"/>
            <p:nvPr/>
          </p:nvSpPr>
          <p:spPr>
            <a:xfrm rot="16200000">
              <a:off x="14239968" y="31877652"/>
              <a:ext cx="738675" cy="7690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2" name="文字方塊 411"/>
            <p:cNvSpPr txBox="1"/>
            <p:nvPr/>
          </p:nvSpPr>
          <p:spPr>
            <a:xfrm rot="16200000">
              <a:off x="16967180" y="31826071"/>
              <a:ext cx="738675" cy="87224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3" name="文字方塊 412"/>
            <p:cNvSpPr txBox="1"/>
            <p:nvPr/>
          </p:nvSpPr>
          <p:spPr>
            <a:xfrm rot="16200000">
              <a:off x="15776849" y="31831802"/>
              <a:ext cx="738675" cy="86078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G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5" name="文字方塊 414"/>
            <p:cNvSpPr txBox="1"/>
            <p:nvPr/>
          </p:nvSpPr>
          <p:spPr>
            <a:xfrm rot="16200000">
              <a:off x="7007492" y="29986649"/>
              <a:ext cx="544412" cy="123626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健康中心</a:t>
              </a:r>
            </a:p>
          </p:txBody>
        </p:sp>
        <p:sp>
          <p:nvSpPr>
            <p:cNvPr id="416" name="文字方塊 415"/>
            <p:cNvSpPr txBox="1"/>
            <p:nvPr/>
          </p:nvSpPr>
          <p:spPr>
            <a:xfrm rot="16200000">
              <a:off x="8139031" y="30128422"/>
              <a:ext cx="544412" cy="95271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輔導處</a:t>
              </a:r>
            </a:p>
          </p:txBody>
        </p:sp>
        <p:sp>
          <p:nvSpPr>
            <p:cNvPr id="417" name="文字方塊 416"/>
            <p:cNvSpPr txBox="1"/>
            <p:nvPr/>
          </p:nvSpPr>
          <p:spPr>
            <a:xfrm rot="16200000">
              <a:off x="10146802" y="30128422"/>
              <a:ext cx="544412" cy="95271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會議室</a:t>
              </a:r>
            </a:p>
          </p:txBody>
        </p:sp>
        <p:sp>
          <p:nvSpPr>
            <p:cNvPr id="418" name="文字方塊 417"/>
            <p:cNvSpPr txBox="1"/>
            <p:nvPr/>
          </p:nvSpPr>
          <p:spPr>
            <a:xfrm rot="16200000">
              <a:off x="12822407" y="30196365"/>
              <a:ext cx="1049747" cy="114732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262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會計室</a:t>
              </a:r>
              <a:endParaRPr lang="en-US" altLang="zh-TW" sz="2262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262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人事室</a:t>
              </a:r>
            </a:p>
          </p:txBody>
        </p:sp>
        <p:sp>
          <p:nvSpPr>
            <p:cNvPr id="420" name="文字方塊 419"/>
            <p:cNvSpPr txBox="1"/>
            <p:nvPr/>
          </p:nvSpPr>
          <p:spPr>
            <a:xfrm rot="16200000">
              <a:off x="14291851" y="29932555"/>
              <a:ext cx="634908" cy="114732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262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總務處</a:t>
              </a:r>
            </a:p>
          </p:txBody>
        </p:sp>
        <p:sp>
          <p:nvSpPr>
            <p:cNvPr id="421" name="文字方塊 420"/>
            <p:cNvSpPr txBox="1"/>
            <p:nvPr/>
          </p:nvSpPr>
          <p:spPr>
            <a:xfrm rot="16200000">
              <a:off x="15856482" y="29932555"/>
              <a:ext cx="634908" cy="114732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262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學務處</a:t>
              </a:r>
            </a:p>
          </p:txBody>
        </p:sp>
        <p:sp>
          <p:nvSpPr>
            <p:cNvPr id="422" name="文字方塊 421"/>
            <p:cNvSpPr txBox="1"/>
            <p:nvPr/>
          </p:nvSpPr>
          <p:spPr>
            <a:xfrm rot="16200000">
              <a:off x="16979420" y="29932555"/>
              <a:ext cx="634908" cy="114732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262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教務處</a:t>
              </a:r>
            </a:p>
          </p:txBody>
        </p:sp>
        <p:sp>
          <p:nvSpPr>
            <p:cNvPr id="423" name="文字方塊 422"/>
            <p:cNvSpPr txBox="1"/>
            <p:nvPr/>
          </p:nvSpPr>
          <p:spPr>
            <a:xfrm rot="16200000">
              <a:off x="7425605" y="23446291"/>
              <a:ext cx="738675" cy="8416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4" name="文字方塊 423"/>
            <p:cNvSpPr txBox="1"/>
            <p:nvPr/>
          </p:nvSpPr>
          <p:spPr>
            <a:xfrm rot="16200000">
              <a:off x="8510210" y="23463483"/>
              <a:ext cx="738675" cy="80729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5" name="文字方塊 424"/>
            <p:cNvSpPr txBox="1"/>
            <p:nvPr/>
          </p:nvSpPr>
          <p:spPr>
            <a:xfrm rot="16200000">
              <a:off x="11985414" y="23432919"/>
              <a:ext cx="738675" cy="86842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6" name="文字方塊 425"/>
            <p:cNvSpPr txBox="1"/>
            <p:nvPr/>
          </p:nvSpPr>
          <p:spPr>
            <a:xfrm rot="16200000">
              <a:off x="10345457" y="23452022"/>
              <a:ext cx="738675" cy="83021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7" name="文字方塊 426"/>
            <p:cNvSpPr txBox="1"/>
            <p:nvPr/>
          </p:nvSpPr>
          <p:spPr>
            <a:xfrm rot="16200000">
              <a:off x="14293771" y="23478767"/>
              <a:ext cx="738675" cy="7767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8" name="文字方塊 427"/>
            <p:cNvSpPr txBox="1"/>
            <p:nvPr/>
          </p:nvSpPr>
          <p:spPr>
            <a:xfrm rot="16200000">
              <a:off x="15985456" y="23482589"/>
              <a:ext cx="738675" cy="7690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9" name="文字方塊 428"/>
            <p:cNvSpPr txBox="1"/>
            <p:nvPr/>
          </p:nvSpPr>
          <p:spPr>
            <a:xfrm rot="16200000">
              <a:off x="17308990" y="23446291"/>
              <a:ext cx="738675" cy="8416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0" name="文字方塊 429"/>
            <p:cNvSpPr txBox="1"/>
            <p:nvPr/>
          </p:nvSpPr>
          <p:spPr>
            <a:xfrm rot="16200000">
              <a:off x="13884679" y="21773393"/>
              <a:ext cx="738675" cy="7690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1" name="文字方塊 430"/>
            <p:cNvSpPr txBox="1"/>
            <p:nvPr/>
          </p:nvSpPr>
          <p:spPr>
            <a:xfrm rot="16200000">
              <a:off x="7458937" y="21754288"/>
              <a:ext cx="738675" cy="80729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2" name="文字方塊 431"/>
            <p:cNvSpPr txBox="1"/>
            <p:nvPr/>
          </p:nvSpPr>
          <p:spPr>
            <a:xfrm rot="16200000">
              <a:off x="8490013" y="21742826"/>
              <a:ext cx="738675" cy="83021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3" name="文字方塊 432"/>
            <p:cNvSpPr txBox="1"/>
            <p:nvPr/>
          </p:nvSpPr>
          <p:spPr>
            <a:xfrm rot="16200000">
              <a:off x="10355139" y="21723723"/>
              <a:ext cx="738675" cy="86842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4" name="文字方塊 433"/>
            <p:cNvSpPr txBox="1"/>
            <p:nvPr/>
          </p:nvSpPr>
          <p:spPr>
            <a:xfrm rot="16200000">
              <a:off x="12102942" y="21769571"/>
              <a:ext cx="738675" cy="7767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5" name="文字方塊 434"/>
            <p:cNvSpPr txBox="1"/>
            <p:nvPr/>
          </p:nvSpPr>
          <p:spPr>
            <a:xfrm rot="16200000">
              <a:off x="15985471" y="21737095"/>
              <a:ext cx="738675" cy="8416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6" name="文字方塊 435"/>
            <p:cNvSpPr txBox="1"/>
            <p:nvPr/>
          </p:nvSpPr>
          <p:spPr>
            <a:xfrm rot="16200000">
              <a:off x="17284425" y="21754288"/>
              <a:ext cx="738675" cy="80729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90" name="矩形 589"/>
            <p:cNvSpPr/>
            <p:nvPr/>
          </p:nvSpPr>
          <p:spPr>
            <a:xfrm>
              <a:off x="9492150" y="19884776"/>
              <a:ext cx="407162" cy="631101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91" name="直線接點 590"/>
            <p:cNvCxnSpPr/>
            <p:nvPr/>
          </p:nvCxnSpPr>
          <p:spPr>
            <a:xfrm>
              <a:off x="9492147" y="22371593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直線接點 591"/>
            <p:cNvCxnSpPr/>
            <p:nvPr/>
          </p:nvCxnSpPr>
          <p:spPr>
            <a:xfrm>
              <a:off x="9487424" y="2273631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直線接點 592"/>
            <p:cNvCxnSpPr/>
            <p:nvPr/>
          </p:nvCxnSpPr>
          <p:spPr>
            <a:xfrm>
              <a:off x="9492147" y="23069784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直線接點 593"/>
            <p:cNvCxnSpPr/>
            <p:nvPr/>
          </p:nvCxnSpPr>
          <p:spPr>
            <a:xfrm>
              <a:off x="9492147" y="23413670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5" name="直線接點 594"/>
            <p:cNvCxnSpPr/>
            <p:nvPr/>
          </p:nvCxnSpPr>
          <p:spPr>
            <a:xfrm>
              <a:off x="9492147" y="23740187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6" name="直線接點 595"/>
            <p:cNvCxnSpPr/>
            <p:nvPr/>
          </p:nvCxnSpPr>
          <p:spPr>
            <a:xfrm>
              <a:off x="9493165" y="24077125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7" name="直線接點 596"/>
            <p:cNvCxnSpPr/>
            <p:nvPr/>
          </p:nvCxnSpPr>
          <p:spPr>
            <a:xfrm>
              <a:off x="9493165" y="24417536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8" name="直線接點 597"/>
            <p:cNvCxnSpPr/>
            <p:nvPr/>
          </p:nvCxnSpPr>
          <p:spPr>
            <a:xfrm>
              <a:off x="9493165" y="24771842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9" name="直線接點 598"/>
            <p:cNvCxnSpPr/>
            <p:nvPr/>
          </p:nvCxnSpPr>
          <p:spPr>
            <a:xfrm>
              <a:off x="9492150" y="21283447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直線接點 599"/>
            <p:cNvCxnSpPr/>
            <p:nvPr/>
          </p:nvCxnSpPr>
          <p:spPr>
            <a:xfrm>
              <a:off x="9487425" y="21648175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直線接點 600"/>
            <p:cNvCxnSpPr/>
            <p:nvPr/>
          </p:nvCxnSpPr>
          <p:spPr>
            <a:xfrm>
              <a:off x="9492150" y="2198163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直線接點 601"/>
            <p:cNvCxnSpPr/>
            <p:nvPr/>
          </p:nvCxnSpPr>
          <p:spPr>
            <a:xfrm>
              <a:off x="9497890" y="20213490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直線接點 602"/>
            <p:cNvCxnSpPr/>
            <p:nvPr/>
          </p:nvCxnSpPr>
          <p:spPr>
            <a:xfrm>
              <a:off x="9493167" y="20578218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直線接點 603"/>
            <p:cNvCxnSpPr/>
            <p:nvPr/>
          </p:nvCxnSpPr>
          <p:spPr>
            <a:xfrm>
              <a:off x="9497890" y="20911681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8" name="矩形 437"/>
            <p:cNvSpPr/>
            <p:nvPr/>
          </p:nvSpPr>
          <p:spPr>
            <a:xfrm rot="16200000">
              <a:off x="11072408" y="17595778"/>
              <a:ext cx="3298966" cy="114037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439" name="直線接點 438"/>
            <p:cNvCxnSpPr/>
            <p:nvPr/>
          </p:nvCxnSpPr>
          <p:spPr>
            <a:xfrm rot="16200000" flipV="1">
              <a:off x="12544232" y="20612423"/>
              <a:ext cx="0" cy="53704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1" name="矩形 580"/>
            <p:cNvSpPr/>
            <p:nvPr/>
          </p:nvSpPr>
          <p:spPr>
            <a:xfrm>
              <a:off x="15234219" y="21648160"/>
              <a:ext cx="400030" cy="45296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82" name="直線接點 581"/>
            <p:cNvCxnSpPr/>
            <p:nvPr/>
          </p:nvCxnSpPr>
          <p:spPr>
            <a:xfrm>
              <a:off x="15234219" y="22120078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直線接點 582"/>
            <p:cNvCxnSpPr/>
            <p:nvPr/>
          </p:nvCxnSpPr>
          <p:spPr>
            <a:xfrm>
              <a:off x="15229495" y="22505365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直線接點 583"/>
            <p:cNvCxnSpPr/>
            <p:nvPr/>
          </p:nvCxnSpPr>
          <p:spPr>
            <a:xfrm>
              <a:off x="15234219" y="22857628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5" name="直線接點 584"/>
            <p:cNvCxnSpPr/>
            <p:nvPr/>
          </p:nvCxnSpPr>
          <p:spPr>
            <a:xfrm>
              <a:off x="15234219" y="2322089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直線接點 585"/>
            <p:cNvCxnSpPr/>
            <p:nvPr/>
          </p:nvCxnSpPr>
          <p:spPr>
            <a:xfrm>
              <a:off x="15234219" y="23565823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直線接點 586"/>
            <p:cNvCxnSpPr/>
            <p:nvPr/>
          </p:nvCxnSpPr>
          <p:spPr>
            <a:xfrm>
              <a:off x="15235237" y="23921755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直線接點 587"/>
            <p:cNvCxnSpPr/>
            <p:nvPr/>
          </p:nvCxnSpPr>
          <p:spPr>
            <a:xfrm>
              <a:off x="15235237" y="24281356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直線接點 588"/>
            <p:cNvCxnSpPr/>
            <p:nvPr/>
          </p:nvCxnSpPr>
          <p:spPr>
            <a:xfrm>
              <a:off x="15235237" y="24655634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直線接點 440"/>
            <p:cNvCxnSpPr/>
            <p:nvPr/>
          </p:nvCxnSpPr>
          <p:spPr>
            <a:xfrm rot="16200000" flipV="1">
              <a:off x="14141384" y="19004788"/>
              <a:ext cx="0" cy="85647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直線接點 441"/>
            <p:cNvCxnSpPr>
              <a:cxnSpLocks/>
            </p:cNvCxnSpPr>
            <p:nvPr/>
          </p:nvCxnSpPr>
          <p:spPr>
            <a:xfrm>
              <a:off x="17003484" y="21638791"/>
              <a:ext cx="0" cy="33098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3" name="矩形 442"/>
            <p:cNvSpPr/>
            <p:nvPr/>
          </p:nvSpPr>
          <p:spPr>
            <a:xfrm rot="16200000">
              <a:off x="10228083" y="16641049"/>
              <a:ext cx="1778453" cy="82358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4" name="文字方塊 443"/>
            <p:cNvSpPr txBox="1"/>
            <p:nvPr/>
          </p:nvSpPr>
          <p:spPr>
            <a:xfrm rot="16200000">
              <a:off x="7363532" y="19639122"/>
              <a:ext cx="544412" cy="123626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電腦教室</a:t>
              </a:r>
            </a:p>
          </p:txBody>
        </p:sp>
        <p:sp>
          <p:nvSpPr>
            <p:cNvPr id="445" name="文字方塊 444"/>
            <p:cNvSpPr txBox="1"/>
            <p:nvPr/>
          </p:nvSpPr>
          <p:spPr>
            <a:xfrm rot="16200000">
              <a:off x="8632272" y="19780894"/>
              <a:ext cx="544412" cy="95271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圖書室</a:t>
              </a:r>
            </a:p>
          </p:txBody>
        </p:sp>
        <p:sp>
          <p:nvSpPr>
            <p:cNvPr id="446" name="文字方塊 445"/>
            <p:cNvSpPr txBox="1"/>
            <p:nvPr/>
          </p:nvSpPr>
          <p:spPr>
            <a:xfrm rot="16200000">
              <a:off x="11029380" y="19769523"/>
              <a:ext cx="544412" cy="95271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圖書室</a:t>
              </a:r>
            </a:p>
          </p:txBody>
        </p:sp>
        <p:sp>
          <p:nvSpPr>
            <p:cNvPr id="447" name="文字方塊 446"/>
            <p:cNvSpPr txBox="1"/>
            <p:nvPr/>
          </p:nvSpPr>
          <p:spPr>
            <a:xfrm rot="16200000">
              <a:off x="13966411" y="19627739"/>
              <a:ext cx="544412" cy="123626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音樂教室</a:t>
              </a:r>
            </a:p>
          </p:txBody>
        </p:sp>
        <p:sp>
          <p:nvSpPr>
            <p:cNvPr id="448" name="矩形 447"/>
            <p:cNvSpPr/>
            <p:nvPr/>
          </p:nvSpPr>
          <p:spPr>
            <a:xfrm rot="16200000">
              <a:off x="16123944" y="18203935"/>
              <a:ext cx="2290720" cy="2941781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9" name="文字方塊 448"/>
            <p:cNvSpPr txBox="1"/>
            <p:nvPr/>
          </p:nvSpPr>
          <p:spPr>
            <a:xfrm rot="16200000">
              <a:off x="16943694" y="19162902"/>
              <a:ext cx="634908" cy="149309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262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活動中心</a:t>
              </a:r>
            </a:p>
          </p:txBody>
        </p:sp>
        <p:sp>
          <p:nvSpPr>
            <p:cNvPr id="450" name="矩形 449"/>
            <p:cNvSpPr/>
            <p:nvPr/>
          </p:nvSpPr>
          <p:spPr>
            <a:xfrm rot="16200000">
              <a:off x="17178867" y="23314083"/>
              <a:ext cx="7522353" cy="2380658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451" name="直線接點 450"/>
            <p:cNvCxnSpPr/>
            <p:nvPr/>
          </p:nvCxnSpPr>
          <p:spPr>
            <a:xfrm rot="16200000">
              <a:off x="16940404" y="24344755"/>
              <a:ext cx="71253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直線接點 451"/>
            <p:cNvCxnSpPr/>
            <p:nvPr/>
          </p:nvCxnSpPr>
          <p:spPr>
            <a:xfrm rot="16200000">
              <a:off x="17738993" y="24329893"/>
              <a:ext cx="71253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直線接點 452"/>
            <p:cNvCxnSpPr/>
            <p:nvPr/>
          </p:nvCxnSpPr>
          <p:spPr>
            <a:xfrm rot="16200000">
              <a:off x="20525688" y="22700453"/>
              <a:ext cx="0" cy="15519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直線接點 453"/>
            <p:cNvCxnSpPr/>
            <p:nvPr/>
          </p:nvCxnSpPr>
          <p:spPr>
            <a:xfrm rot="16200000">
              <a:off x="20933160" y="24664125"/>
              <a:ext cx="0" cy="23920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2" name="矩形 571"/>
            <p:cNvSpPr/>
            <p:nvPr/>
          </p:nvSpPr>
          <p:spPr>
            <a:xfrm>
              <a:off x="15189547" y="29524827"/>
              <a:ext cx="400030" cy="32779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73" name="直線接點 572"/>
            <p:cNvCxnSpPr/>
            <p:nvPr/>
          </p:nvCxnSpPr>
          <p:spPr>
            <a:xfrm>
              <a:off x="15189547" y="2999671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直線接點 573"/>
            <p:cNvCxnSpPr/>
            <p:nvPr/>
          </p:nvCxnSpPr>
          <p:spPr>
            <a:xfrm>
              <a:off x="15184823" y="30382006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直線接點 574"/>
            <p:cNvCxnSpPr/>
            <p:nvPr/>
          </p:nvCxnSpPr>
          <p:spPr>
            <a:xfrm>
              <a:off x="15189547" y="3073426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直線接點 575"/>
            <p:cNvCxnSpPr/>
            <p:nvPr/>
          </p:nvCxnSpPr>
          <p:spPr>
            <a:xfrm>
              <a:off x="15189547" y="3109753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直線接點 576"/>
            <p:cNvCxnSpPr/>
            <p:nvPr/>
          </p:nvCxnSpPr>
          <p:spPr>
            <a:xfrm>
              <a:off x="15189547" y="31442462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直線接點 577"/>
            <p:cNvCxnSpPr/>
            <p:nvPr/>
          </p:nvCxnSpPr>
          <p:spPr>
            <a:xfrm>
              <a:off x="15190565" y="31798394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直線接點 578"/>
            <p:cNvCxnSpPr/>
            <p:nvPr/>
          </p:nvCxnSpPr>
          <p:spPr>
            <a:xfrm>
              <a:off x="15190565" y="32157996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直線接點 579"/>
            <p:cNvCxnSpPr/>
            <p:nvPr/>
          </p:nvCxnSpPr>
          <p:spPr>
            <a:xfrm>
              <a:off x="15190565" y="32532274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6" name="矩形 455"/>
            <p:cNvSpPr/>
            <p:nvPr/>
          </p:nvSpPr>
          <p:spPr>
            <a:xfrm rot="16200000">
              <a:off x="13728582" y="28550384"/>
              <a:ext cx="3245743" cy="5259133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457" name="直線接點 456"/>
            <p:cNvCxnSpPr>
              <a:cxnSpLocks/>
            </p:cNvCxnSpPr>
            <p:nvPr/>
          </p:nvCxnSpPr>
          <p:spPr>
            <a:xfrm>
              <a:off x="13986795" y="29542781"/>
              <a:ext cx="0" cy="32583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直線接點 457"/>
            <p:cNvCxnSpPr>
              <a:cxnSpLocks/>
            </p:cNvCxnSpPr>
            <p:nvPr/>
          </p:nvCxnSpPr>
          <p:spPr>
            <a:xfrm>
              <a:off x="16671171" y="29580490"/>
              <a:ext cx="0" cy="32206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直線接點 458"/>
            <p:cNvCxnSpPr/>
            <p:nvPr/>
          </p:nvCxnSpPr>
          <p:spPr>
            <a:xfrm rot="16200000" flipV="1">
              <a:off x="13985833" y="29980963"/>
              <a:ext cx="0" cy="23979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直線接點 459"/>
            <p:cNvCxnSpPr/>
            <p:nvPr/>
          </p:nvCxnSpPr>
          <p:spPr>
            <a:xfrm rot="16200000" flipV="1">
              <a:off x="16789580" y="29980963"/>
              <a:ext cx="0" cy="23979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1" name="文字方塊 460"/>
            <p:cNvSpPr txBox="1"/>
            <p:nvPr/>
          </p:nvSpPr>
          <p:spPr>
            <a:xfrm rot="16200000">
              <a:off x="19376706" y="26697388"/>
              <a:ext cx="1464589" cy="4557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>
              <a:defPPr>
                <a:defRPr lang="en-US"/>
              </a:defPPr>
              <a:lvl1pPr>
                <a:defRPr sz="1600"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zh-TW" altLang="en-US" sz="2262"/>
                <a:t>校</a:t>
              </a:r>
              <a:endParaRPr lang="en-US" altLang="zh-TW" sz="2262" dirty="0"/>
            </a:p>
            <a:p>
              <a:r>
                <a:rPr lang="zh-TW" altLang="en-US" sz="2262"/>
                <a:t>長</a:t>
              </a:r>
              <a:endParaRPr lang="en-US" altLang="zh-TW" sz="2262" dirty="0"/>
            </a:p>
            <a:p>
              <a:r>
                <a:rPr lang="zh-TW" altLang="en-US" sz="2262" dirty="0"/>
                <a:t>室</a:t>
              </a:r>
            </a:p>
          </p:txBody>
        </p:sp>
        <p:sp>
          <p:nvSpPr>
            <p:cNvPr id="462" name="文字方塊 461"/>
            <p:cNvSpPr txBox="1"/>
            <p:nvPr/>
          </p:nvSpPr>
          <p:spPr>
            <a:xfrm rot="16200000">
              <a:off x="20505914" y="26476234"/>
              <a:ext cx="612463" cy="69929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3" name="文字方塊 462"/>
            <p:cNvSpPr txBox="1"/>
            <p:nvPr/>
          </p:nvSpPr>
          <p:spPr>
            <a:xfrm rot="16200000">
              <a:off x="20510694" y="24489388"/>
              <a:ext cx="612463" cy="62841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4" name="文字方塊 463"/>
            <p:cNvSpPr txBox="1"/>
            <p:nvPr/>
          </p:nvSpPr>
          <p:spPr>
            <a:xfrm rot="16200000">
              <a:off x="20513219" y="22162139"/>
              <a:ext cx="612463" cy="62132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7" name="文字方塊 466"/>
            <p:cNvSpPr txBox="1"/>
            <p:nvPr/>
          </p:nvSpPr>
          <p:spPr>
            <a:xfrm rot="16200000">
              <a:off x="19871994" y="20726087"/>
              <a:ext cx="531293" cy="6296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廁所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70" name="文字方塊 469"/>
            <p:cNvSpPr txBox="1"/>
            <p:nvPr/>
          </p:nvSpPr>
          <p:spPr>
            <a:xfrm rot="16200000">
              <a:off x="19801070" y="21764628"/>
              <a:ext cx="612463" cy="66917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70" name="橢圓 14"/>
            <p:cNvSpPr/>
            <p:nvPr/>
          </p:nvSpPr>
          <p:spPr>
            <a:xfrm rot="16200000">
              <a:off x="9519398" y="7903052"/>
              <a:ext cx="7199895" cy="12027881"/>
            </a:xfrm>
            <a:custGeom>
              <a:avLst/>
              <a:gdLst>
                <a:gd name="connsiteX0" fmla="*/ 0 w 1656184"/>
                <a:gd name="connsiteY0" fmla="*/ 1476164 h 2952328"/>
                <a:gd name="connsiteX1" fmla="*/ 828092 w 1656184"/>
                <a:gd name="connsiteY1" fmla="*/ 0 h 2952328"/>
                <a:gd name="connsiteX2" fmla="*/ 1656184 w 1656184"/>
                <a:gd name="connsiteY2" fmla="*/ 1476164 h 2952328"/>
                <a:gd name="connsiteX3" fmla="*/ 828092 w 1656184"/>
                <a:gd name="connsiteY3" fmla="*/ 2952328 h 2952328"/>
                <a:gd name="connsiteX4" fmla="*/ 0 w 1656184"/>
                <a:gd name="connsiteY4" fmla="*/ 1476164 h 2952328"/>
                <a:gd name="connsiteX0" fmla="*/ 983 w 1657167"/>
                <a:gd name="connsiteY0" fmla="*/ 1476164 h 2952328"/>
                <a:gd name="connsiteX1" fmla="*/ 829075 w 1657167"/>
                <a:gd name="connsiteY1" fmla="*/ 0 h 2952328"/>
                <a:gd name="connsiteX2" fmla="*/ 1657167 w 1657167"/>
                <a:gd name="connsiteY2" fmla="*/ 1476164 h 2952328"/>
                <a:gd name="connsiteX3" fmla="*/ 829075 w 1657167"/>
                <a:gd name="connsiteY3" fmla="*/ 2952328 h 2952328"/>
                <a:gd name="connsiteX4" fmla="*/ 983 w 1657167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7233" h="2952328">
                  <a:moveTo>
                    <a:pt x="983" y="1476164"/>
                  </a:moveTo>
                  <a:cubicBezTo>
                    <a:pt x="-22314" y="235734"/>
                    <a:pt x="371732" y="0"/>
                    <a:pt x="829075" y="0"/>
                  </a:cubicBezTo>
                  <a:cubicBezTo>
                    <a:pt x="1286418" y="0"/>
                    <a:pt x="1657167" y="427933"/>
                    <a:pt x="1657167" y="1476164"/>
                  </a:cubicBezTo>
                  <a:cubicBezTo>
                    <a:pt x="1662991" y="2646704"/>
                    <a:pt x="1286418" y="2952328"/>
                    <a:pt x="829075" y="2952328"/>
                  </a:cubicBezTo>
                  <a:cubicBezTo>
                    <a:pt x="371732" y="2952328"/>
                    <a:pt x="24280" y="2716594"/>
                    <a:pt x="983" y="1476164"/>
                  </a:cubicBez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71" name="橢圓 14"/>
            <p:cNvSpPr/>
            <p:nvPr/>
          </p:nvSpPr>
          <p:spPr>
            <a:xfrm rot="16200000">
              <a:off x="10309259" y="8786741"/>
              <a:ext cx="5620169" cy="10267707"/>
            </a:xfrm>
            <a:custGeom>
              <a:avLst/>
              <a:gdLst>
                <a:gd name="connsiteX0" fmla="*/ 0 w 1656184"/>
                <a:gd name="connsiteY0" fmla="*/ 1476164 h 2952328"/>
                <a:gd name="connsiteX1" fmla="*/ 828092 w 1656184"/>
                <a:gd name="connsiteY1" fmla="*/ 0 h 2952328"/>
                <a:gd name="connsiteX2" fmla="*/ 1656184 w 1656184"/>
                <a:gd name="connsiteY2" fmla="*/ 1476164 h 2952328"/>
                <a:gd name="connsiteX3" fmla="*/ 828092 w 1656184"/>
                <a:gd name="connsiteY3" fmla="*/ 2952328 h 2952328"/>
                <a:gd name="connsiteX4" fmla="*/ 0 w 1656184"/>
                <a:gd name="connsiteY4" fmla="*/ 1476164 h 2952328"/>
                <a:gd name="connsiteX0" fmla="*/ 983 w 1657167"/>
                <a:gd name="connsiteY0" fmla="*/ 1476164 h 2952328"/>
                <a:gd name="connsiteX1" fmla="*/ 829075 w 1657167"/>
                <a:gd name="connsiteY1" fmla="*/ 0 h 2952328"/>
                <a:gd name="connsiteX2" fmla="*/ 1657167 w 1657167"/>
                <a:gd name="connsiteY2" fmla="*/ 1476164 h 2952328"/>
                <a:gd name="connsiteX3" fmla="*/ 829075 w 1657167"/>
                <a:gd name="connsiteY3" fmla="*/ 2952328 h 2952328"/>
                <a:gd name="connsiteX4" fmla="*/ 983 w 1657167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7233" h="2952328">
                  <a:moveTo>
                    <a:pt x="983" y="1476164"/>
                  </a:moveTo>
                  <a:cubicBezTo>
                    <a:pt x="-22314" y="235734"/>
                    <a:pt x="371732" y="0"/>
                    <a:pt x="829075" y="0"/>
                  </a:cubicBezTo>
                  <a:cubicBezTo>
                    <a:pt x="1286418" y="0"/>
                    <a:pt x="1657167" y="427933"/>
                    <a:pt x="1657167" y="1476164"/>
                  </a:cubicBezTo>
                  <a:cubicBezTo>
                    <a:pt x="1662991" y="2646704"/>
                    <a:pt x="1286418" y="2952328"/>
                    <a:pt x="829075" y="2952328"/>
                  </a:cubicBezTo>
                  <a:cubicBezTo>
                    <a:pt x="371732" y="2952328"/>
                    <a:pt x="24280" y="2716594"/>
                    <a:pt x="983" y="1476164"/>
                  </a:cubicBezTo>
                  <a:close/>
                </a:path>
              </a:pathLst>
            </a:cu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477" name="圖片 476" descr="1021室外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62249" y="13542343"/>
              <a:ext cx="1145593" cy="1137625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sp>
          <p:nvSpPr>
            <p:cNvPr id="478" name="矩形 477"/>
            <p:cNvSpPr/>
            <p:nvPr/>
          </p:nvSpPr>
          <p:spPr>
            <a:xfrm rot="16200000">
              <a:off x="2721390" y="12002837"/>
              <a:ext cx="4163524" cy="280558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79" name="矩形 478"/>
            <p:cNvSpPr/>
            <p:nvPr/>
          </p:nvSpPr>
          <p:spPr>
            <a:xfrm rot="16200000">
              <a:off x="17958234" y="6859000"/>
              <a:ext cx="2350105" cy="511265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80" name="文字方塊 479"/>
            <p:cNvSpPr txBox="1"/>
            <p:nvPr/>
          </p:nvSpPr>
          <p:spPr>
            <a:xfrm rot="16200000">
              <a:off x="4271094" y="12026331"/>
              <a:ext cx="1020771" cy="282413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4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綜合球場</a:t>
              </a:r>
            </a:p>
          </p:txBody>
        </p:sp>
        <p:sp>
          <p:nvSpPr>
            <p:cNvPr id="481" name="文字方塊 480"/>
            <p:cNvSpPr txBox="1"/>
            <p:nvPr/>
          </p:nvSpPr>
          <p:spPr>
            <a:xfrm rot="16200000">
              <a:off x="18753099" y="8390977"/>
              <a:ext cx="1049747" cy="218461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4524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游泳池</a:t>
              </a:r>
            </a:p>
          </p:txBody>
        </p:sp>
        <p:pic>
          <p:nvPicPr>
            <p:cNvPr id="482" name="圖片 481" descr="「指56」救護站標誌"/>
            <p:cNvPicPr/>
            <p:nvPr/>
          </p:nvPicPr>
          <p:blipFill>
            <a:blip r:embed="rId6" cstate="print"/>
            <a:srcRect l="14538" t="18182" r="28263" b="17046"/>
            <a:stretch>
              <a:fillRect/>
            </a:stretch>
          </p:blipFill>
          <p:spPr bwMode="auto">
            <a:xfrm rot="16200000">
              <a:off x="21157387" y="16134921"/>
              <a:ext cx="1148289" cy="1248374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cxnSp>
          <p:nvCxnSpPr>
            <p:cNvPr id="489" name="直線單箭頭接點 488"/>
            <p:cNvCxnSpPr/>
            <p:nvPr/>
          </p:nvCxnSpPr>
          <p:spPr>
            <a:xfrm rot="16200000" flipH="1" flipV="1">
              <a:off x="10018381" y="31072226"/>
              <a:ext cx="23525" cy="1549283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直線單箭頭接點 490"/>
            <p:cNvCxnSpPr>
              <a:cxnSpLocks/>
            </p:cNvCxnSpPr>
            <p:nvPr/>
          </p:nvCxnSpPr>
          <p:spPr>
            <a:xfrm flipV="1">
              <a:off x="8503993" y="29594564"/>
              <a:ext cx="0" cy="60706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直線單箭頭接點 492"/>
            <p:cNvCxnSpPr/>
            <p:nvPr/>
          </p:nvCxnSpPr>
          <p:spPr>
            <a:xfrm flipV="1">
              <a:off x="7294525" y="31835102"/>
              <a:ext cx="1635290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直線單箭頭接點 493"/>
            <p:cNvCxnSpPr/>
            <p:nvPr/>
          </p:nvCxnSpPr>
          <p:spPr>
            <a:xfrm>
              <a:off x="7939716" y="20906619"/>
              <a:ext cx="1602824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直線單箭頭接點 494"/>
            <p:cNvCxnSpPr/>
            <p:nvPr/>
          </p:nvCxnSpPr>
          <p:spPr>
            <a:xfrm flipV="1">
              <a:off x="8017712" y="22571358"/>
              <a:ext cx="1490761" cy="16745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直線單箭頭接點 495"/>
            <p:cNvCxnSpPr/>
            <p:nvPr/>
          </p:nvCxnSpPr>
          <p:spPr>
            <a:xfrm rot="16200000" flipH="1">
              <a:off x="7202675" y="24519605"/>
              <a:ext cx="865219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直線單箭頭接點 496"/>
            <p:cNvCxnSpPr/>
            <p:nvPr/>
          </p:nvCxnSpPr>
          <p:spPr>
            <a:xfrm rot="16200000" flipH="1">
              <a:off x="8589128" y="24503390"/>
              <a:ext cx="865219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直線單箭頭接點 497"/>
            <p:cNvCxnSpPr/>
            <p:nvPr/>
          </p:nvCxnSpPr>
          <p:spPr>
            <a:xfrm rot="16200000" flipH="1">
              <a:off x="10196915" y="24513552"/>
              <a:ext cx="865219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直線單箭頭接點 498"/>
            <p:cNvCxnSpPr/>
            <p:nvPr/>
          </p:nvCxnSpPr>
          <p:spPr>
            <a:xfrm rot="16200000" flipH="1">
              <a:off x="11751263" y="24550659"/>
              <a:ext cx="865219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直線單箭頭接點 499"/>
            <p:cNvCxnSpPr/>
            <p:nvPr/>
          </p:nvCxnSpPr>
          <p:spPr>
            <a:xfrm rot="16200000" flipH="1">
              <a:off x="13773185" y="24572955"/>
              <a:ext cx="865219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直線單箭頭接點 500"/>
            <p:cNvCxnSpPr/>
            <p:nvPr/>
          </p:nvCxnSpPr>
          <p:spPr>
            <a:xfrm rot="16200000" flipH="1">
              <a:off x="15938331" y="24589246"/>
              <a:ext cx="865219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直線單箭頭接點 501"/>
            <p:cNvCxnSpPr/>
            <p:nvPr/>
          </p:nvCxnSpPr>
          <p:spPr>
            <a:xfrm rot="16200000" flipH="1">
              <a:off x="17362065" y="24574875"/>
              <a:ext cx="865219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直線單箭頭接點 502"/>
            <p:cNvCxnSpPr/>
            <p:nvPr/>
          </p:nvCxnSpPr>
          <p:spPr>
            <a:xfrm flipH="1" flipV="1">
              <a:off x="15519109" y="22594909"/>
              <a:ext cx="1928783" cy="28565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直線單箭頭接點 503"/>
            <p:cNvCxnSpPr/>
            <p:nvPr/>
          </p:nvCxnSpPr>
          <p:spPr>
            <a:xfrm>
              <a:off x="13954201" y="22583425"/>
              <a:ext cx="1364391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直線單箭頭接點 504"/>
            <p:cNvCxnSpPr/>
            <p:nvPr/>
          </p:nvCxnSpPr>
          <p:spPr>
            <a:xfrm flipH="1" flipV="1">
              <a:off x="9831635" y="22565401"/>
              <a:ext cx="2955211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直線單箭頭接點 505"/>
            <p:cNvCxnSpPr/>
            <p:nvPr/>
          </p:nvCxnSpPr>
          <p:spPr>
            <a:xfrm flipH="1">
              <a:off x="9774977" y="20877207"/>
              <a:ext cx="4112357" cy="22028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直線單箭頭接點 506"/>
            <p:cNvCxnSpPr>
              <a:cxnSpLocks/>
            </p:cNvCxnSpPr>
            <p:nvPr/>
          </p:nvCxnSpPr>
          <p:spPr>
            <a:xfrm>
              <a:off x="15864235" y="20455985"/>
              <a:ext cx="2815299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直線單箭頭接點 511"/>
            <p:cNvCxnSpPr/>
            <p:nvPr/>
          </p:nvCxnSpPr>
          <p:spPr>
            <a:xfrm flipV="1">
              <a:off x="13242804" y="31924236"/>
              <a:ext cx="1925479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直線單箭頭接點 512"/>
            <p:cNvCxnSpPr/>
            <p:nvPr/>
          </p:nvCxnSpPr>
          <p:spPr>
            <a:xfrm rot="16200000" flipH="1" flipV="1">
              <a:off x="16482526" y="31061240"/>
              <a:ext cx="13892" cy="172804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直線單箭頭接點 514"/>
            <p:cNvCxnSpPr>
              <a:cxnSpLocks/>
            </p:cNvCxnSpPr>
            <p:nvPr/>
          </p:nvCxnSpPr>
          <p:spPr>
            <a:xfrm flipH="1">
              <a:off x="19798304" y="22671175"/>
              <a:ext cx="577951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直線單箭頭接點 515"/>
            <p:cNvCxnSpPr/>
            <p:nvPr/>
          </p:nvCxnSpPr>
          <p:spPr>
            <a:xfrm flipH="1" flipV="1">
              <a:off x="6205946" y="28342057"/>
              <a:ext cx="4044858" cy="2352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直線單箭頭接點 517"/>
            <p:cNvCxnSpPr/>
            <p:nvPr/>
          </p:nvCxnSpPr>
          <p:spPr>
            <a:xfrm rot="16200000">
              <a:off x="479390" y="22568693"/>
              <a:ext cx="1140853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直線單箭頭接點 518"/>
            <p:cNvCxnSpPr>
              <a:cxnSpLocks/>
            </p:cNvCxnSpPr>
            <p:nvPr/>
          </p:nvCxnSpPr>
          <p:spPr>
            <a:xfrm>
              <a:off x="4868773" y="28459677"/>
              <a:ext cx="614374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直線單箭頭接點 519"/>
            <p:cNvCxnSpPr>
              <a:cxnSpLocks/>
            </p:cNvCxnSpPr>
            <p:nvPr/>
          </p:nvCxnSpPr>
          <p:spPr>
            <a:xfrm>
              <a:off x="4890318" y="27639268"/>
              <a:ext cx="602724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直線單箭頭接點 520"/>
            <p:cNvCxnSpPr>
              <a:cxnSpLocks/>
            </p:cNvCxnSpPr>
            <p:nvPr/>
          </p:nvCxnSpPr>
          <p:spPr>
            <a:xfrm>
              <a:off x="4890318" y="26201750"/>
              <a:ext cx="61363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直線單箭頭接點 522"/>
            <p:cNvCxnSpPr>
              <a:cxnSpLocks/>
            </p:cNvCxnSpPr>
            <p:nvPr/>
          </p:nvCxnSpPr>
          <p:spPr>
            <a:xfrm>
              <a:off x="4868773" y="23530988"/>
              <a:ext cx="62382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直線單箭頭接點 524"/>
            <p:cNvCxnSpPr>
              <a:cxnSpLocks/>
            </p:cNvCxnSpPr>
            <p:nvPr/>
          </p:nvCxnSpPr>
          <p:spPr>
            <a:xfrm>
              <a:off x="4857997" y="18529464"/>
              <a:ext cx="614055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直線單箭頭接點 525"/>
            <p:cNvCxnSpPr>
              <a:cxnSpLocks/>
            </p:cNvCxnSpPr>
            <p:nvPr/>
          </p:nvCxnSpPr>
          <p:spPr>
            <a:xfrm>
              <a:off x="4879546" y="20482857"/>
              <a:ext cx="603616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直線單箭頭接點 526"/>
            <p:cNvCxnSpPr/>
            <p:nvPr/>
          </p:nvCxnSpPr>
          <p:spPr>
            <a:xfrm rot="16200000">
              <a:off x="3354355" y="27728999"/>
              <a:ext cx="1238423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直線單箭頭接點 527"/>
            <p:cNvCxnSpPr/>
            <p:nvPr/>
          </p:nvCxnSpPr>
          <p:spPr>
            <a:xfrm flipV="1">
              <a:off x="3941768" y="22811180"/>
              <a:ext cx="0" cy="142545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直線單箭頭接點 529"/>
            <p:cNvCxnSpPr>
              <a:cxnSpLocks/>
            </p:cNvCxnSpPr>
            <p:nvPr/>
          </p:nvCxnSpPr>
          <p:spPr>
            <a:xfrm>
              <a:off x="3965133" y="19552009"/>
              <a:ext cx="20273" cy="309495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直線單箭頭接點 532"/>
            <p:cNvCxnSpPr>
              <a:cxnSpLocks/>
            </p:cNvCxnSpPr>
            <p:nvPr/>
          </p:nvCxnSpPr>
          <p:spPr>
            <a:xfrm flipV="1">
              <a:off x="6205945" y="15521951"/>
              <a:ext cx="2206818" cy="131083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直線單箭頭接點 534"/>
            <p:cNvCxnSpPr/>
            <p:nvPr/>
          </p:nvCxnSpPr>
          <p:spPr>
            <a:xfrm>
              <a:off x="13242791" y="28317548"/>
              <a:ext cx="5979342" cy="3661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直線單箭頭接點 535"/>
            <p:cNvCxnSpPr>
              <a:cxnSpLocks/>
            </p:cNvCxnSpPr>
            <p:nvPr/>
          </p:nvCxnSpPr>
          <p:spPr>
            <a:xfrm flipV="1">
              <a:off x="17173879" y="29597533"/>
              <a:ext cx="0" cy="598705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直線單箭頭接點 537"/>
            <p:cNvCxnSpPr/>
            <p:nvPr/>
          </p:nvCxnSpPr>
          <p:spPr>
            <a:xfrm rot="16200000">
              <a:off x="13546400" y="22525914"/>
              <a:ext cx="11346741" cy="4064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直線單箭頭接點 539"/>
            <p:cNvCxnSpPr>
              <a:cxnSpLocks/>
            </p:cNvCxnSpPr>
            <p:nvPr/>
          </p:nvCxnSpPr>
          <p:spPr>
            <a:xfrm flipH="1" flipV="1">
              <a:off x="17520346" y="15788684"/>
              <a:ext cx="1620048" cy="1075745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3" name="一般五邊形 542"/>
            <p:cNvSpPr/>
            <p:nvPr/>
          </p:nvSpPr>
          <p:spPr>
            <a:xfrm>
              <a:off x="3788084" y="30674419"/>
              <a:ext cx="1160994" cy="1155531"/>
            </a:xfrm>
            <a:prstGeom prst="pen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4" name="文字方塊 543"/>
            <p:cNvSpPr txBox="1"/>
            <p:nvPr/>
          </p:nvSpPr>
          <p:spPr>
            <a:xfrm rot="21449199">
              <a:off x="3848674" y="31010380"/>
              <a:ext cx="1083521" cy="628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涼亭</a:t>
              </a:r>
            </a:p>
          </p:txBody>
        </p:sp>
        <p:cxnSp>
          <p:nvCxnSpPr>
            <p:cNvPr id="545" name="直線單箭頭接點 544"/>
            <p:cNvCxnSpPr/>
            <p:nvPr/>
          </p:nvCxnSpPr>
          <p:spPr>
            <a:xfrm rot="16200000" flipH="1">
              <a:off x="18129879" y="24869658"/>
              <a:ext cx="6050204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直線單箭頭接點 545"/>
            <p:cNvCxnSpPr/>
            <p:nvPr/>
          </p:nvCxnSpPr>
          <p:spPr>
            <a:xfrm rot="16200000" flipH="1">
              <a:off x="18842283" y="24850602"/>
              <a:ext cx="6050204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直線接點 546"/>
            <p:cNvCxnSpPr/>
            <p:nvPr/>
          </p:nvCxnSpPr>
          <p:spPr>
            <a:xfrm rot="16200000">
              <a:off x="9848923" y="23287180"/>
              <a:ext cx="32779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直線接點 547"/>
            <p:cNvCxnSpPr/>
            <p:nvPr/>
          </p:nvCxnSpPr>
          <p:spPr>
            <a:xfrm rot="16200000">
              <a:off x="10828005" y="22444554"/>
              <a:ext cx="50271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直線接點 551"/>
            <p:cNvCxnSpPr/>
            <p:nvPr/>
          </p:nvCxnSpPr>
          <p:spPr>
            <a:xfrm rot="16200000">
              <a:off x="20954167" y="20136400"/>
              <a:ext cx="0" cy="23524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55" name="圖片 554"/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51404" y="18572360"/>
              <a:ext cx="934762" cy="974084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56" name="圖片 555"/>
            <p:cNvPicPr/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88363" y="30664079"/>
              <a:ext cx="461087" cy="459323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57" name="圖片 556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6725" y="18573288"/>
              <a:ext cx="792135" cy="89469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661" name="Picture 7"/>
            <p:cNvPicPr>
              <a:picLocks noChangeAspect="1" noChangeArrowheads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673" r="19794" b="5859"/>
            <a:stretch/>
          </p:blipFill>
          <p:spPr bwMode="auto">
            <a:xfrm rot="16200000">
              <a:off x="21977915" y="4317175"/>
              <a:ext cx="1948195" cy="221311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1" name="圖片 670" descr="http://johnwell.com.tw/files/products/20078817732_SD-19.gif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5400000">
              <a:off x="19492874" y="23327742"/>
              <a:ext cx="913649" cy="2973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cxnSp>
          <p:nvCxnSpPr>
            <p:cNvPr id="529" name="直線單箭頭接點 528"/>
            <p:cNvCxnSpPr/>
            <p:nvPr/>
          </p:nvCxnSpPr>
          <p:spPr>
            <a:xfrm flipH="1">
              <a:off x="3987692" y="25005493"/>
              <a:ext cx="20002" cy="1764852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直線單箭頭接點 521"/>
            <p:cNvCxnSpPr>
              <a:cxnSpLocks/>
            </p:cNvCxnSpPr>
            <p:nvPr/>
          </p:nvCxnSpPr>
          <p:spPr>
            <a:xfrm>
              <a:off x="4847228" y="25003703"/>
              <a:ext cx="645814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8" name="文字方塊 377"/>
            <p:cNvSpPr txBox="1"/>
            <p:nvPr/>
          </p:nvSpPr>
          <p:spPr>
            <a:xfrm rot="16200000">
              <a:off x="4377756" y="21366575"/>
              <a:ext cx="738675" cy="7690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7" name="文字方塊 386"/>
            <p:cNvSpPr txBox="1"/>
            <p:nvPr/>
          </p:nvSpPr>
          <p:spPr>
            <a:xfrm rot="16200000">
              <a:off x="2923369" y="19068357"/>
              <a:ext cx="1257282" cy="97348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音樂</a:t>
              </a:r>
              <a:endParaRPr lang="en-US" altLang="zh-TW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教室</a:t>
              </a:r>
            </a:p>
          </p:txBody>
        </p:sp>
        <p:sp>
          <p:nvSpPr>
            <p:cNvPr id="466" name="文字方塊 465"/>
            <p:cNvSpPr txBox="1"/>
            <p:nvPr/>
          </p:nvSpPr>
          <p:spPr>
            <a:xfrm rot="16200000">
              <a:off x="20646143" y="21963820"/>
              <a:ext cx="1879428" cy="4557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>
              <a:defPPr>
                <a:defRPr lang="en-US"/>
              </a:defPPr>
              <a:lvl1pPr>
                <a:defRPr sz="1600"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zh-TW" altLang="en-US" sz="2262" dirty="0"/>
                <a:t>視</a:t>
              </a:r>
              <a:endParaRPr lang="en-US" altLang="zh-TW" sz="2262" dirty="0"/>
            </a:p>
            <a:p>
              <a:r>
                <a:rPr lang="zh-TW" altLang="en-US" sz="2262" dirty="0"/>
                <a:t>聽</a:t>
              </a:r>
              <a:endParaRPr lang="en-US" altLang="zh-TW" sz="2262" dirty="0"/>
            </a:p>
            <a:p>
              <a:r>
                <a:rPr lang="zh-TW" altLang="en-US" sz="2262" dirty="0"/>
                <a:t>教</a:t>
              </a:r>
              <a:endParaRPr lang="en-US" altLang="zh-TW" sz="2262" dirty="0"/>
            </a:p>
            <a:p>
              <a:r>
                <a:rPr lang="zh-TW" altLang="en-US" sz="2262" dirty="0"/>
                <a:t>室</a:t>
              </a:r>
            </a:p>
          </p:txBody>
        </p:sp>
        <p:cxnSp>
          <p:nvCxnSpPr>
            <p:cNvPr id="486" name="直線單箭頭接點 485">
              <a:extLst>
                <a:ext uri="{FF2B5EF4-FFF2-40B4-BE49-F238E27FC236}">
                  <a16:creationId xmlns:a16="http://schemas.microsoft.com/office/drawing/2014/main" id="{98839E8F-BA7A-41E8-A3B2-053DFCA3AF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46285" y="16677004"/>
              <a:ext cx="0" cy="38940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直線單箭頭接點 552">
              <a:extLst>
                <a:ext uri="{FF2B5EF4-FFF2-40B4-BE49-F238E27FC236}">
                  <a16:creationId xmlns:a16="http://schemas.microsoft.com/office/drawing/2014/main" id="{8622EF12-E71D-49F7-8473-3DEB012C18D0}"/>
                </a:ext>
              </a:extLst>
            </p:cNvPr>
            <p:cNvCxnSpPr>
              <a:cxnSpLocks/>
            </p:cNvCxnSpPr>
            <p:nvPr/>
          </p:nvCxnSpPr>
          <p:spPr>
            <a:xfrm>
              <a:off x="16630242" y="10317043"/>
              <a:ext cx="5023684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7" name="直線單箭頭接點 666">
              <a:extLst>
                <a:ext uri="{FF2B5EF4-FFF2-40B4-BE49-F238E27FC236}">
                  <a16:creationId xmlns:a16="http://schemas.microsoft.com/office/drawing/2014/main" id="{2880C7F6-9976-431F-83DB-83338F4115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79215" y="11356470"/>
              <a:ext cx="27441" cy="4123676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9" name="直線單箭頭接點 708"/>
            <p:cNvCxnSpPr>
              <a:cxnSpLocks/>
            </p:cNvCxnSpPr>
            <p:nvPr/>
          </p:nvCxnSpPr>
          <p:spPr>
            <a:xfrm flipV="1">
              <a:off x="10243621" y="29603482"/>
              <a:ext cx="0" cy="598142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0" name="直線單箭頭接點 709"/>
            <p:cNvCxnSpPr>
              <a:cxnSpLocks/>
            </p:cNvCxnSpPr>
            <p:nvPr/>
          </p:nvCxnSpPr>
          <p:spPr>
            <a:xfrm flipV="1">
              <a:off x="13339105" y="29591952"/>
              <a:ext cx="0" cy="60967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1" name="直線單箭頭接點 710"/>
            <p:cNvCxnSpPr>
              <a:cxnSpLocks/>
            </p:cNvCxnSpPr>
            <p:nvPr/>
          </p:nvCxnSpPr>
          <p:spPr>
            <a:xfrm flipV="1">
              <a:off x="14557580" y="29591397"/>
              <a:ext cx="0" cy="60484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2" name="直線單箭頭接點 711"/>
            <p:cNvCxnSpPr>
              <a:cxnSpLocks/>
            </p:cNvCxnSpPr>
            <p:nvPr/>
          </p:nvCxnSpPr>
          <p:spPr>
            <a:xfrm flipV="1">
              <a:off x="16152761" y="29603075"/>
              <a:ext cx="0" cy="598548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2" name="矩形 491"/>
            <p:cNvSpPr/>
            <p:nvPr/>
          </p:nvSpPr>
          <p:spPr>
            <a:xfrm flipH="1">
              <a:off x="5759117" y="6048339"/>
              <a:ext cx="232956" cy="14474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08" name="矩形 507"/>
            <p:cNvSpPr/>
            <p:nvPr/>
          </p:nvSpPr>
          <p:spPr>
            <a:xfrm rot="16200000" flipH="1">
              <a:off x="1789301" y="19436240"/>
              <a:ext cx="187785" cy="12205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3" name="矩形 362"/>
            <p:cNvSpPr/>
            <p:nvPr/>
          </p:nvSpPr>
          <p:spPr>
            <a:xfrm rot="16200000" flipH="1">
              <a:off x="22889805" y="19055602"/>
              <a:ext cx="991687" cy="14376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09" name="矩形 508"/>
            <p:cNvSpPr/>
            <p:nvPr/>
          </p:nvSpPr>
          <p:spPr>
            <a:xfrm rot="16200000" flipH="1">
              <a:off x="23181086" y="19651043"/>
              <a:ext cx="199645" cy="12205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5525" tIns="27763" rIns="55525" bIns="27763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4" name="文字方塊 363"/>
            <p:cNvSpPr txBox="1"/>
            <p:nvPr/>
          </p:nvSpPr>
          <p:spPr>
            <a:xfrm>
              <a:off x="22467411" y="19234765"/>
              <a:ext cx="1993399" cy="1134857"/>
            </a:xfrm>
            <a:prstGeom prst="rect">
              <a:avLst/>
            </a:prstGeom>
            <a:noFill/>
          </p:spPr>
          <p:txBody>
            <a:bodyPr vert="horz" wrap="none" lIns="253604" tIns="126804" rIns="253604" bIns="126804" rtlCol="0">
              <a:spAutoFit/>
            </a:bodyPr>
            <a:lstStyle/>
            <a:p>
              <a:r>
                <a:rPr lang="zh-TW" altLang="en-US" sz="4524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側門</a:t>
              </a:r>
            </a:p>
          </p:txBody>
        </p:sp>
        <p:pic>
          <p:nvPicPr>
            <p:cNvPr id="366" name="圖片 36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2492039" y="12068626"/>
              <a:ext cx="1218601" cy="1133857"/>
            </a:xfrm>
            <a:prstGeom prst="rect">
              <a:avLst/>
            </a:prstGeom>
          </p:spPr>
        </p:pic>
        <p:sp>
          <p:nvSpPr>
            <p:cNvPr id="922" name="矩形 921">
              <a:extLst>
                <a:ext uri="{FF2B5EF4-FFF2-40B4-BE49-F238E27FC236}">
                  <a16:creationId xmlns:a16="http://schemas.microsoft.com/office/drawing/2014/main" id="{F7510E18-D49C-4AE2-8CA2-2DEB27B5DFF0}"/>
                </a:ext>
              </a:extLst>
            </p:cNvPr>
            <p:cNvSpPr/>
            <p:nvPr/>
          </p:nvSpPr>
          <p:spPr>
            <a:xfrm rot="16200000">
              <a:off x="12087544" y="19871996"/>
              <a:ext cx="1265707" cy="1140376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923" name="直線接點 922">
              <a:extLst>
                <a:ext uri="{FF2B5EF4-FFF2-40B4-BE49-F238E27FC236}">
                  <a16:creationId xmlns:a16="http://schemas.microsoft.com/office/drawing/2014/main" id="{57E6AE11-73E3-4F72-BBB3-EA0748B69B06}"/>
                </a:ext>
              </a:extLst>
            </p:cNvPr>
            <p:cNvCxnSpPr/>
            <p:nvPr/>
          </p:nvCxnSpPr>
          <p:spPr>
            <a:xfrm>
              <a:off x="15225421" y="25274318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4" name="直線接點 923">
              <a:extLst>
                <a:ext uri="{FF2B5EF4-FFF2-40B4-BE49-F238E27FC236}">
                  <a16:creationId xmlns:a16="http://schemas.microsoft.com/office/drawing/2014/main" id="{35AB3A0A-A3FA-427D-B595-0D819B138E0C}"/>
                </a:ext>
              </a:extLst>
            </p:cNvPr>
            <p:cNvCxnSpPr/>
            <p:nvPr/>
          </p:nvCxnSpPr>
          <p:spPr>
            <a:xfrm>
              <a:off x="15225421" y="25633920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5" name="直線接點 924">
              <a:extLst>
                <a:ext uri="{FF2B5EF4-FFF2-40B4-BE49-F238E27FC236}">
                  <a16:creationId xmlns:a16="http://schemas.microsoft.com/office/drawing/2014/main" id="{81750031-3934-413D-AD68-34A61C9103F1}"/>
                </a:ext>
              </a:extLst>
            </p:cNvPr>
            <p:cNvCxnSpPr/>
            <p:nvPr/>
          </p:nvCxnSpPr>
          <p:spPr>
            <a:xfrm>
              <a:off x="15225421" y="26008200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6" name="直線接點 925">
              <a:extLst>
                <a:ext uri="{FF2B5EF4-FFF2-40B4-BE49-F238E27FC236}">
                  <a16:creationId xmlns:a16="http://schemas.microsoft.com/office/drawing/2014/main" id="{273E49C5-FE78-47B5-B67A-618156A1FA40}"/>
                </a:ext>
              </a:extLst>
            </p:cNvPr>
            <p:cNvCxnSpPr/>
            <p:nvPr/>
          </p:nvCxnSpPr>
          <p:spPr>
            <a:xfrm>
              <a:off x="9504856" y="25151747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7" name="直線接點 926">
              <a:extLst>
                <a:ext uri="{FF2B5EF4-FFF2-40B4-BE49-F238E27FC236}">
                  <a16:creationId xmlns:a16="http://schemas.microsoft.com/office/drawing/2014/main" id="{0F3320FB-B2B6-424F-9913-D925D754CA3E}"/>
                </a:ext>
              </a:extLst>
            </p:cNvPr>
            <p:cNvCxnSpPr/>
            <p:nvPr/>
          </p:nvCxnSpPr>
          <p:spPr>
            <a:xfrm>
              <a:off x="9504856" y="2551134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8" name="直線接點 927">
              <a:extLst>
                <a:ext uri="{FF2B5EF4-FFF2-40B4-BE49-F238E27FC236}">
                  <a16:creationId xmlns:a16="http://schemas.microsoft.com/office/drawing/2014/main" id="{BC3EF8E4-F127-4824-B06C-9A84BD0F30D6}"/>
                </a:ext>
              </a:extLst>
            </p:cNvPr>
            <p:cNvCxnSpPr/>
            <p:nvPr/>
          </p:nvCxnSpPr>
          <p:spPr>
            <a:xfrm>
              <a:off x="9504856" y="25885628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9" name="文字方塊 928">
              <a:extLst>
                <a:ext uri="{FF2B5EF4-FFF2-40B4-BE49-F238E27FC236}">
                  <a16:creationId xmlns:a16="http://schemas.microsoft.com/office/drawing/2014/main" id="{A1574F28-CF8B-487F-8490-B3BF57A1AD7A}"/>
                </a:ext>
              </a:extLst>
            </p:cNvPr>
            <p:cNvSpPr txBox="1"/>
            <p:nvPr/>
          </p:nvSpPr>
          <p:spPr>
            <a:xfrm>
              <a:off x="7388645" y="25669567"/>
              <a:ext cx="1946977" cy="628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美術教室</a:t>
              </a:r>
              <a:endParaRPr lang="en-US" altLang="zh-TW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30" name="文字方塊 929">
              <a:extLst>
                <a:ext uri="{FF2B5EF4-FFF2-40B4-BE49-F238E27FC236}">
                  <a16:creationId xmlns:a16="http://schemas.microsoft.com/office/drawing/2014/main" id="{98195DFA-6315-496C-AEBA-52B73D34573E}"/>
                </a:ext>
              </a:extLst>
            </p:cNvPr>
            <p:cNvSpPr txBox="1"/>
            <p:nvPr/>
          </p:nvSpPr>
          <p:spPr>
            <a:xfrm>
              <a:off x="12020880" y="25583924"/>
              <a:ext cx="1083521" cy="628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禮堂</a:t>
              </a:r>
              <a:endParaRPr lang="en-US" altLang="zh-TW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31" name="文字方塊 930">
              <a:extLst>
                <a:ext uri="{FF2B5EF4-FFF2-40B4-BE49-F238E27FC236}">
                  <a16:creationId xmlns:a16="http://schemas.microsoft.com/office/drawing/2014/main" id="{CEDE9B3E-6F5C-408E-ABEF-89F85E87152A}"/>
                </a:ext>
              </a:extLst>
            </p:cNvPr>
            <p:cNvSpPr txBox="1"/>
            <p:nvPr/>
          </p:nvSpPr>
          <p:spPr>
            <a:xfrm>
              <a:off x="17080680" y="25539459"/>
              <a:ext cx="1515249" cy="628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教具室</a:t>
              </a:r>
              <a:endParaRPr lang="en-US" altLang="zh-TW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935" name="直線單箭頭接點 934">
              <a:extLst>
                <a:ext uri="{FF2B5EF4-FFF2-40B4-BE49-F238E27FC236}">
                  <a16:creationId xmlns:a16="http://schemas.microsoft.com/office/drawing/2014/main" id="{BF7C26FF-A077-4849-8F32-ACBE00EB4067}"/>
                </a:ext>
              </a:extLst>
            </p:cNvPr>
            <p:cNvCxnSpPr/>
            <p:nvPr/>
          </p:nvCxnSpPr>
          <p:spPr>
            <a:xfrm rot="16200000">
              <a:off x="8821169" y="24942757"/>
              <a:ext cx="1" cy="103906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6" name="直線單箭頭接點 935">
              <a:extLst>
                <a:ext uri="{FF2B5EF4-FFF2-40B4-BE49-F238E27FC236}">
                  <a16:creationId xmlns:a16="http://schemas.microsoft.com/office/drawing/2014/main" id="{5AC143E6-8011-44CF-A065-90513D313614}"/>
                </a:ext>
              </a:extLst>
            </p:cNvPr>
            <p:cNvCxnSpPr/>
            <p:nvPr/>
          </p:nvCxnSpPr>
          <p:spPr>
            <a:xfrm rot="16200000">
              <a:off x="14522993" y="24946222"/>
              <a:ext cx="1" cy="103906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7" name="直線單箭頭接點 936">
              <a:extLst>
                <a:ext uri="{FF2B5EF4-FFF2-40B4-BE49-F238E27FC236}">
                  <a16:creationId xmlns:a16="http://schemas.microsoft.com/office/drawing/2014/main" id="{5EF6041A-CD70-4749-869E-50ECA5FB3E4A}"/>
                </a:ext>
              </a:extLst>
            </p:cNvPr>
            <p:cNvCxnSpPr/>
            <p:nvPr/>
          </p:nvCxnSpPr>
          <p:spPr>
            <a:xfrm flipH="1" flipV="1">
              <a:off x="15709000" y="25453762"/>
              <a:ext cx="1010307" cy="11989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8" name="直線單箭頭接點 937">
              <a:extLst>
                <a:ext uri="{FF2B5EF4-FFF2-40B4-BE49-F238E27FC236}">
                  <a16:creationId xmlns:a16="http://schemas.microsoft.com/office/drawing/2014/main" id="{D2F3B039-100A-46A6-85B8-2BA8B0B639B8}"/>
                </a:ext>
              </a:extLst>
            </p:cNvPr>
            <p:cNvCxnSpPr/>
            <p:nvPr/>
          </p:nvCxnSpPr>
          <p:spPr>
            <a:xfrm flipH="1" flipV="1">
              <a:off x="10003308" y="25452292"/>
              <a:ext cx="1010307" cy="11989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2" name="矩形 941">
              <a:extLst>
                <a:ext uri="{FF2B5EF4-FFF2-40B4-BE49-F238E27FC236}">
                  <a16:creationId xmlns:a16="http://schemas.microsoft.com/office/drawing/2014/main" id="{D5A58778-AA7A-43D6-8BB9-207EDE42A088}"/>
                </a:ext>
              </a:extLst>
            </p:cNvPr>
            <p:cNvSpPr/>
            <p:nvPr/>
          </p:nvSpPr>
          <p:spPr>
            <a:xfrm rot="5400000">
              <a:off x="5579291" y="29127824"/>
              <a:ext cx="368687" cy="46531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43" name="文字方塊 942">
              <a:extLst>
                <a:ext uri="{FF2B5EF4-FFF2-40B4-BE49-F238E27FC236}">
                  <a16:creationId xmlns:a16="http://schemas.microsoft.com/office/drawing/2014/main" id="{2F23207C-15F9-4489-ACE4-22B9D082B9AF}"/>
                </a:ext>
              </a:extLst>
            </p:cNvPr>
            <p:cNvSpPr txBox="1"/>
            <p:nvPr/>
          </p:nvSpPr>
          <p:spPr>
            <a:xfrm>
              <a:off x="5470567" y="29195313"/>
              <a:ext cx="657830" cy="3742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電梯</a:t>
              </a:r>
              <a:endPara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946" name="圖片 945">
              <a:extLst>
                <a:ext uri="{FF2B5EF4-FFF2-40B4-BE49-F238E27FC236}">
                  <a16:creationId xmlns:a16="http://schemas.microsoft.com/office/drawing/2014/main" id="{38C1395A-A001-416B-90CA-C36FD9C87A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358799" y="29596346"/>
              <a:ext cx="466765" cy="476100"/>
            </a:xfrm>
            <a:prstGeom prst="rect">
              <a:avLst/>
            </a:prstGeom>
          </p:spPr>
        </p:pic>
        <p:sp>
          <p:nvSpPr>
            <p:cNvPr id="949" name="文字方塊 948">
              <a:extLst>
                <a:ext uri="{FF2B5EF4-FFF2-40B4-BE49-F238E27FC236}">
                  <a16:creationId xmlns:a16="http://schemas.microsoft.com/office/drawing/2014/main" id="{382FDBBC-3E5D-4B19-B6C8-D9A7D6F7150C}"/>
                </a:ext>
              </a:extLst>
            </p:cNvPr>
            <p:cNvSpPr txBox="1"/>
            <p:nvPr/>
          </p:nvSpPr>
          <p:spPr>
            <a:xfrm>
              <a:off x="5498241" y="30321669"/>
              <a:ext cx="888671" cy="228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959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</a:p>
            <a:p>
              <a:endParaRPr lang="en-US" altLang="zh-TW" sz="3959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3959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2F</a:t>
              </a:r>
              <a:endParaRPr lang="zh-TW" altLang="en-US" sz="3959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50" name="文字方塊 949">
              <a:extLst>
                <a:ext uri="{FF2B5EF4-FFF2-40B4-BE49-F238E27FC236}">
                  <a16:creationId xmlns:a16="http://schemas.microsoft.com/office/drawing/2014/main" id="{CDEB4573-04A9-4634-B030-9FDF8C478ADB}"/>
                </a:ext>
              </a:extLst>
            </p:cNvPr>
            <p:cNvSpPr txBox="1"/>
            <p:nvPr/>
          </p:nvSpPr>
          <p:spPr>
            <a:xfrm>
              <a:off x="3330168" y="29603587"/>
              <a:ext cx="2311845" cy="836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959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2F</a:t>
              </a:r>
              <a:r>
                <a:rPr lang="zh-TW" altLang="en-US" sz="3959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</a:t>
              </a:r>
              <a:r>
                <a:rPr lang="en-US" altLang="zh-TW" sz="3959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1F</a:t>
              </a:r>
            </a:p>
          </p:txBody>
        </p:sp>
        <p:sp>
          <p:nvSpPr>
            <p:cNvPr id="952" name="文字方塊 951">
              <a:extLst>
                <a:ext uri="{FF2B5EF4-FFF2-40B4-BE49-F238E27FC236}">
                  <a16:creationId xmlns:a16="http://schemas.microsoft.com/office/drawing/2014/main" id="{DC66C2ED-4D54-41C2-A3A7-A4B5C816069C}"/>
                </a:ext>
              </a:extLst>
            </p:cNvPr>
            <p:cNvSpPr txBox="1"/>
            <p:nvPr/>
          </p:nvSpPr>
          <p:spPr>
            <a:xfrm>
              <a:off x="19762494" y="19904028"/>
              <a:ext cx="2713007" cy="929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  <a:r>
                <a:rPr lang="zh-TW" altLang="en-US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</a:t>
              </a:r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2F</a:t>
              </a:r>
              <a:r>
                <a:rPr lang="zh-TW" altLang="en-US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</a:t>
              </a:r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3F</a:t>
              </a:r>
              <a:endParaRPr lang="zh-TW" altLang="en-US" sz="339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53" name="文字方塊 952">
              <a:extLst>
                <a:ext uri="{FF2B5EF4-FFF2-40B4-BE49-F238E27FC236}">
                  <a16:creationId xmlns:a16="http://schemas.microsoft.com/office/drawing/2014/main" id="{339976EB-1571-409C-8464-06F6ED4BA533}"/>
                </a:ext>
              </a:extLst>
            </p:cNvPr>
            <p:cNvSpPr txBox="1"/>
            <p:nvPr/>
          </p:nvSpPr>
          <p:spPr>
            <a:xfrm>
              <a:off x="6291180" y="20615586"/>
              <a:ext cx="839003" cy="6332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3F</a:t>
              </a:r>
            </a:p>
            <a:p>
              <a:endParaRPr lang="en-US" altLang="zh-TW" sz="339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endParaRPr lang="en-US" altLang="zh-TW" sz="339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2F</a:t>
              </a:r>
            </a:p>
            <a:p>
              <a:endParaRPr lang="en-US" altLang="zh-TW" sz="339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endParaRPr lang="en-US" altLang="zh-TW" sz="339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</a:p>
            <a:p>
              <a:endParaRPr lang="en-US" altLang="zh-TW" sz="339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endParaRPr lang="en-US" altLang="zh-TW" sz="339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B1</a:t>
              </a:r>
            </a:p>
          </p:txBody>
        </p:sp>
        <p:sp>
          <p:nvSpPr>
            <p:cNvPr id="954" name="文字方塊 953">
              <a:extLst>
                <a:ext uri="{FF2B5EF4-FFF2-40B4-BE49-F238E27FC236}">
                  <a16:creationId xmlns:a16="http://schemas.microsoft.com/office/drawing/2014/main" id="{5420B5CF-7673-4C66-AD36-4DF9EB898AF0}"/>
                </a:ext>
              </a:extLst>
            </p:cNvPr>
            <p:cNvSpPr txBox="1"/>
            <p:nvPr/>
          </p:nvSpPr>
          <p:spPr>
            <a:xfrm>
              <a:off x="11929427" y="30056888"/>
              <a:ext cx="888671" cy="228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959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</a:p>
            <a:p>
              <a:endParaRPr lang="en-US" altLang="zh-TW" sz="3959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3959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2F</a:t>
              </a:r>
              <a:endParaRPr lang="zh-TW" altLang="en-US" sz="3959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39" name="文字方塊 338">
              <a:extLst>
                <a:ext uri="{FF2B5EF4-FFF2-40B4-BE49-F238E27FC236}">
                  <a16:creationId xmlns:a16="http://schemas.microsoft.com/office/drawing/2014/main" id="{A68BF34D-94D4-4FD6-B7FE-020F9C1AECB4}"/>
                </a:ext>
              </a:extLst>
            </p:cNvPr>
            <p:cNvSpPr txBox="1"/>
            <p:nvPr/>
          </p:nvSpPr>
          <p:spPr>
            <a:xfrm>
              <a:off x="12014103" y="5420819"/>
              <a:ext cx="2518732" cy="1316412"/>
            </a:xfrm>
            <a:prstGeom prst="rect">
              <a:avLst/>
            </a:prstGeom>
            <a:noFill/>
          </p:spPr>
          <p:txBody>
            <a:bodyPr wrap="none" lIns="253604" tIns="126804" rIns="253604" bIns="126804" rtlCol="0">
              <a:spAutoFit/>
            </a:bodyPr>
            <a:lstStyle>
              <a:defPPr>
                <a:defRPr lang="en-US"/>
              </a:defPPr>
              <a:lvl1pPr algn="ctr">
                <a:defRPr sz="390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en-US" altLang="zh-TW" sz="5514" dirty="0"/>
                <a:t>XX</a:t>
              </a:r>
              <a:r>
                <a:rPr lang="zh-TW" altLang="en-US" sz="5514" dirty="0"/>
                <a:t>路</a:t>
              </a:r>
            </a:p>
          </p:txBody>
        </p:sp>
        <p:sp>
          <p:nvSpPr>
            <p:cNvPr id="340" name="文字方塊 339">
              <a:extLst>
                <a:ext uri="{FF2B5EF4-FFF2-40B4-BE49-F238E27FC236}">
                  <a16:creationId xmlns:a16="http://schemas.microsoft.com/office/drawing/2014/main" id="{5EA39068-E649-4377-AEAE-95415E05DD94}"/>
                </a:ext>
              </a:extLst>
            </p:cNvPr>
            <p:cNvSpPr txBox="1"/>
            <p:nvPr/>
          </p:nvSpPr>
          <p:spPr>
            <a:xfrm>
              <a:off x="11592883" y="35272732"/>
              <a:ext cx="3361173" cy="1316412"/>
            </a:xfrm>
            <a:prstGeom prst="rect">
              <a:avLst/>
            </a:prstGeom>
            <a:noFill/>
          </p:spPr>
          <p:txBody>
            <a:bodyPr wrap="none" lIns="253604" tIns="126804" rIns="253604" bIns="126804" rtlCol="0">
              <a:spAutoFit/>
            </a:bodyPr>
            <a:lstStyle>
              <a:defPPr>
                <a:defRPr lang="en-US"/>
              </a:defPPr>
              <a:lvl1pPr algn="ctr">
                <a:defRPr sz="390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en-US" altLang="zh-TW" sz="5514" dirty="0"/>
                <a:t>XX</a:t>
              </a:r>
              <a:r>
                <a:rPr lang="zh-TW" altLang="en-US" sz="5514" dirty="0"/>
                <a:t>工廠</a:t>
              </a:r>
            </a:p>
          </p:txBody>
        </p:sp>
        <p:sp>
          <p:nvSpPr>
            <p:cNvPr id="342" name="文字方塊 341">
              <a:extLst>
                <a:ext uri="{FF2B5EF4-FFF2-40B4-BE49-F238E27FC236}">
                  <a16:creationId xmlns:a16="http://schemas.microsoft.com/office/drawing/2014/main" id="{1949E1FC-3624-4D07-8BA9-ED86A6C2E1CD}"/>
                </a:ext>
              </a:extLst>
            </p:cNvPr>
            <p:cNvSpPr txBox="1"/>
            <p:nvPr/>
          </p:nvSpPr>
          <p:spPr>
            <a:xfrm>
              <a:off x="61414" y="15699201"/>
              <a:ext cx="1621579" cy="2213564"/>
            </a:xfrm>
            <a:prstGeom prst="rect">
              <a:avLst/>
            </a:prstGeom>
            <a:noFill/>
          </p:spPr>
          <p:txBody>
            <a:bodyPr vert="eaVert" wrap="none" lIns="253604" tIns="126804" rIns="253604" bIns="126804" rtlCol="0">
              <a:spAutoFit/>
            </a:bodyPr>
            <a:lstStyle>
              <a:defPPr>
                <a:defRPr lang="en-US"/>
              </a:defPPr>
              <a:lvl1pPr algn="ctr">
                <a:defRPr sz="390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en-US" altLang="zh-TW" sz="5514" dirty="0"/>
                <a:t>XX</a:t>
              </a:r>
              <a:r>
                <a:rPr lang="zh-TW" altLang="en-US" sz="5514" dirty="0"/>
                <a:t>路</a:t>
              </a:r>
            </a:p>
          </p:txBody>
        </p:sp>
        <p:sp>
          <p:nvSpPr>
            <p:cNvPr id="347" name="文字方塊 346">
              <a:extLst>
                <a:ext uri="{FF2B5EF4-FFF2-40B4-BE49-F238E27FC236}">
                  <a16:creationId xmlns:a16="http://schemas.microsoft.com/office/drawing/2014/main" id="{1F48BF38-4AC2-4593-B1A5-3AA3B65D0BE6}"/>
                </a:ext>
              </a:extLst>
            </p:cNvPr>
            <p:cNvSpPr txBox="1"/>
            <p:nvPr/>
          </p:nvSpPr>
          <p:spPr>
            <a:xfrm>
              <a:off x="23154375" y="15699201"/>
              <a:ext cx="1621579" cy="2213564"/>
            </a:xfrm>
            <a:prstGeom prst="rect">
              <a:avLst/>
            </a:prstGeom>
            <a:noFill/>
          </p:spPr>
          <p:txBody>
            <a:bodyPr vert="eaVert" wrap="none" lIns="253604" tIns="126804" rIns="253604" bIns="126804" rtlCol="0">
              <a:spAutoFit/>
            </a:bodyPr>
            <a:lstStyle>
              <a:defPPr>
                <a:defRPr lang="en-US"/>
              </a:defPPr>
              <a:lvl1pPr algn="ctr">
                <a:defRPr sz="390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en-US" altLang="zh-TW" sz="5514" dirty="0"/>
                <a:t>XX</a:t>
              </a:r>
              <a:r>
                <a:rPr lang="zh-TW" altLang="en-US" sz="5514" dirty="0"/>
                <a:t>路</a:t>
              </a:r>
            </a:p>
          </p:txBody>
        </p:sp>
        <p:sp>
          <p:nvSpPr>
            <p:cNvPr id="948" name="文字方塊 947">
              <a:extLst>
                <a:ext uri="{FF2B5EF4-FFF2-40B4-BE49-F238E27FC236}">
                  <a16:creationId xmlns:a16="http://schemas.microsoft.com/office/drawing/2014/main" id="{7C7B1DE0-0309-4626-8D1A-794533BC08E9}"/>
                </a:ext>
              </a:extLst>
            </p:cNvPr>
            <p:cNvSpPr txBox="1"/>
            <p:nvPr/>
          </p:nvSpPr>
          <p:spPr>
            <a:xfrm rot="16200000">
              <a:off x="4573464" y="20273858"/>
              <a:ext cx="738675" cy="140521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特教班</a:t>
              </a:r>
            </a:p>
          </p:txBody>
        </p:sp>
        <p:sp>
          <p:nvSpPr>
            <p:cNvPr id="475" name="文字方塊 474">
              <a:extLst>
                <a:ext uri="{FF2B5EF4-FFF2-40B4-BE49-F238E27FC236}">
                  <a16:creationId xmlns:a16="http://schemas.microsoft.com/office/drawing/2014/main" id="{23D0F6D2-5E6D-491D-BDF5-2392D77B9ED5}"/>
                </a:ext>
              </a:extLst>
            </p:cNvPr>
            <p:cNvSpPr txBox="1"/>
            <p:nvPr/>
          </p:nvSpPr>
          <p:spPr>
            <a:xfrm rot="16200000">
              <a:off x="19408655" y="24239960"/>
              <a:ext cx="1775891" cy="54176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校</a:t>
              </a:r>
              <a:endParaRPr lang="en-US" altLang="zh-TW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史</a:t>
              </a:r>
              <a:endParaRPr lang="en-US" altLang="zh-TW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室</a:t>
              </a:r>
            </a:p>
          </p:txBody>
        </p:sp>
        <p:sp>
          <p:nvSpPr>
            <p:cNvPr id="483" name="文字方塊 482">
              <a:extLst>
                <a:ext uri="{FF2B5EF4-FFF2-40B4-BE49-F238E27FC236}">
                  <a16:creationId xmlns:a16="http://schemas.microsoft.com/office/drawing/2014/main" id="{0AFC04F0-43FB-4453-9041-790B6A5C4023}"/>
                </a:ext>
              </a:extLst>
            </p:cNvPr>
            <p:cNvSpPr txBox="1"/>
            <p:nvPr/>
          </p:nvSpPr>
          <p:spPr>
            <a:xfrm>
              <a:off x="15633746" y="25539459"/>
              <a:ext cx="1515249" cy="628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合作社</a:t>
              </a:r>
            </a:p>
          </p:txBody>
        </p:sp>
        <p:cxnSp>
          <p:nvCxnSpPr>
            <p:cNvPr id="484" name="直線單箭頭接點 483">
              <a:extLst>
                <a:ext uri="{FF2B5EF4-FFF2-40B4-BE49-F238E27FC236}">
                  <a16:creationId xmlns:a16="http://schemas.microsoft.com/office/drawing/2014/main" id="{FA63FAB8-FC35-494A-AAFE-B566B1DC5D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795728" y="26119482"/>
              <a:ext cx="59130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10" name="圖片 509" descr="http://johnwell.com.tw/files/products/20078817732_SD-19.gif">
              <a:extLst>
                <a:ext uri="{FF2B5EF4-FFF2-40B4-BE49-F238E27FC236}">
                  <a16:creationId xmlns:a16="http://schemas.microsoft.com/office/drawing/2014/main" id="{9D656878-7BA5-41C0-8D78-600DF14FE1E8}"/>
                </a:ext>
              </a:extLst>
            </p:cNvPr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2901950" y="24611491"/>
              <a:ext cx="913649" cy="2973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cxnSp>
          <p:nvCxnSpPr>
            <p:cNvPr id="560" name="直線單箭頭接點 559">
              <a:extLst>
                <a:ext uri="{FF2B5EF4-FFF2-40B4-BE49-F238E27FC236}">
                  <a16:creationId xmlns:a16="http://schemas.microsoft.com/office/drawing/2014/main" id="{5DB65CDC-C702-4694-902F-26E0F06958CF}"/>
                </a:ext>
              </a:extLst>
            </p:cNvPr>
            <p:cNvCxnSpPr>
              <a:cxnSpLocks/>
            </p:cNvCxnSpPr>
            <p:nvPr/>
          </p:nvCxnSpPr>
          <p:spPr>
            <a:xfrm>
              <a:off x="6075599" y="11127378"/>
              <a:ext cx="2328487" cy="137695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2" name="直線單箭頭接點 561">
              <a:extLst>
                <a:ext uri="{FF2B5EF4-FFF2-40B4-BE49-F238E27FC236}">
                  <a16:creationId xmlns:a16="http://schemas.microsoft.com/office/drawing/2014/main" id="{869A83AC-7314-4AB1-A875-4DA3834B0C1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04595" y="10292824"/>
              <a:ext cx="1062010" cy="92815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8" name="直線單箭頭接點 657">
              <a:extLst>
                <a:ext uri="{FF2B5EF4-FFF2-40B4-BE49-F238E27FC236}">
                  <a16:creationId xmlns:a16="http://schemas.microsoft.com/office/drawing/2014/main" id="{A14DC204-7432-4F92-9BD0-78D2434B7077}"/>
                </a:ext>
              </a:extLst>
            </p:cNvPr>
            <p:cNvCxnSpPr>
              <a:cxnSpLocks/>
            </p:cNvCxnSpPr>
            <p:nvPr/>
          </p:nvCxnSpPr>
          <p:spPr>
            <a:xfrm>
              <a:off x="15472062" y="21775477"/>
              <a:ext cx="0" cy="3219686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2" name="直線單箭頭接點 661">
              <a:extLst>
                <a:ext uri="{FF2B5EF4-FFF2-40B4-BE49-F238E27FC236}">
                  <a16:creationId xmlns:a16="http://schemas.microsoft.com/office/drawing/2014/main" id="{40F01FCA-B436-4BC5-8418-8184519732C1}"/>
                </a:ext>
              </a:extLst>
            </p:cNvPr>
            <p:cNvCxnSpPr>
              <a:cxnSpLocks/>
            </p:cNvCxnSpPr>
            <p:nvPr/>
          </p:nvCxnSpPr>
          <p:spPr>
            <a:xfrm>
              <a:off x="9690365" y="20023097"/>
              <a:ext cx="0" cy="494161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5" name="文字方塊 484">
              <a:extLst>
                <a:ext uri="{FF2B5EF4-FFF2-40B4-BE49-F238E27FC236}">
                  <a16:creationId xmlns:a16="http://schemas.microsoft.com/office/drawing/2014/main" id="{B55CE459-9A07-4873-BD17-B379FC809A4D}"/>
                </a:ext>
              </a:extLst>
            </p:cNvPr>
            <p:cNvSpPr txBox="1"/>
            <p:nvPr/>
          </p:nvSpPr>
          <p:spPr>
            <a:xfrm rot="16200000">
              <a:off x="20642458" y="20726087"/>
              <a:ext cx="531293" cy="6296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廁所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1" name="文字方塊 540">
              <a:extLst>
                <a:ext uri="{FF2B5EF4-FFF2-40B4-BE49-F238E27FC236}">
                  <a16:creationId xmlns:a16="http://schemas.microsoft.com/office/drawing/2014/main" id="{D40439B3-1DE6-4D06-8DB4-716B6C1E11D0}"/>
                </a:ext>
              </a:extLst>
            </p:cNvPr>
            <p:cNvSpPr txBox="1"/>
            <p:nvPr/>
          </p:nvSpPr>
          <p:spPr>
            <a:xfrm rot="16200000">
              <a:off x="21470110" y="20726087"/>
              <a:ext cx="531293" cy="6296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廁所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613" name="直線單箭頭接點 612">
              <a:extLst>
                <a:ext uri="{FF2B5EF4-FFF2-40B4-BE49-F238E27FC236}">
                  <a16:creationId xmlns:a16="http://schemas.microsoft.com/office/drawing/2014/main" id="{9550D6D1-2A71-42D6-B7F1-BC26995442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995558" y="10505663"/>
              <a:ext cx="4200227" cy="2079875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6" name="直線單箭頭接點 655">
              <a:extLst>
                <a:ext uri="{FF2B5EF4-FFF2-40B4-BE49-F238E27FC236}">
                  <a16:creationId xmlns:a16="http://schemas.microsoft.com/office/drawing/2014/main" id="{38C429B9-21C2-4B2B-88A9-27FB5F0C2A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42872" y="14670660"/>
              <a:ext cx="2021821" cy="98948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6" name="直線單箭頭接點 665">
              <a:extLst>
                <a:ext uri="{FF2B5EF4-FFF2-40B4-BE49-F238E27FC236}">
                  <a16:creationId xmlns:a16="http://schemas.microsoft.com/office/drawing/2014/main" id="{9C354AF9-009D-415D-9B5C-B1796859CA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95900" y="29603731"/>
              <a:ext cx="0" cy="2930209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9" name="直線單箭頭接點 668">
              <a:extLst>
                <a:ext uri="{FF2B5EF4-FFF2-40B4-BE49-F238E27FC236}">
                  <a16:creationId xmlns:a16="http://schemas.microsoft.com/office/drawing/2014/main" id="{07674D67-0FEB-47B9-9867-6C09DD843A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11496" y="29603732"/>
              <a:ext cx="0" cy="3073848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0" name="直線單箭頭接點 669">
              <a:extLst>
                <a:ext uri="{FF2B5EF4-FFF2-40B4-BE49-F238E27FC236}">
                  <a16:creationId xmlns:a16="http://schemas.microsoft.com/office/drawing/2014/main" id="{7BCAB687-38A3-42C5-8451-3EC4F33357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791828" y="28083537"/>
              <a:ext cx="2205738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2" name="直線單箭頭接點 671">
              <a:extLst>
                <a:ext uri="{FF2B5EF4-FFF2-40B4-BE49-F238E27FC236}">
                  <a16:creationId xmlns:a16="http://schemas.microsoft.com/office/drawing/2014/main" id="{15D437C2-1D3A-43E0-9457-21563CF554E4}"/>
                </a:ext>
              </a:extLst>
            </p:cNvPr>
            <p:cNvCxnSpPr>
              <a:cxnSpLocks/>
            </p:cNvCxnSpPr>
            <p:nvPr/>
          </p:nvCxnSpPr>
          <p:spPr>
            <a:xfrm>
              <a:off x="3195389" y="26928861"/>
              <a:ext cx="2298203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3" name="直線單箭頭接點 672">
              <a:extLst>
                <a:ext uri="{FF2B5EF4-FFF2-40B4-BE49-F238E27FC236}">
                  <a16:creationId xmlns:a16="http://schemas.microsoft.com/office/drawing/2014/main" id="{2E45A1A0-F472-4092-878E-40B53AE8E1BC}"/>
                </a:ext>
              </a:extLst>
            </p:cNvPr>
            <p:cNvCxnSpPr>
              <a:cxnSpLocks/>
            </p:cNvCxnSpPr>
            <p:nvPr/>
          </p:nvCxnSpPr>
          <p:spPr>
            <a:xfrm>
              <a:off x="3166662" y="22728771"/>
              <a:ext cx="2316158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676" name="圖片 675" descr="http://johnwell.com.tw/files/products/20078817732_SD-19.gif">
              <a:extLst>
                <a:ext uri="{FF2B5EF4-FFF2-40B4-BE49-F238E27FC236}">
                  <a16:creationId xmlns:a16="http://schemas.microsoft.com/office/drawing/2014/main" id="{D62A55F0-F4B0-473B-B77F-7E9158A12FA7}"/>
                </a:ext>
              </a:extLst>
            </p:cNvPr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2901950" y="22974362"/>
              <a:ext cx="913649" cy="2973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684" name="圖片 683" descr="http://johnwell.com.tw/files/products/20078817732_SD-19.gif">
              <a:extLst>
                <a:ext uri="{FF2B5EF4-FFF2-40B4-BE49-F238E27FC236}">
                  <a16:creationId xmlns:a16="http://schemas.microsoft.com/office/drawing/2014/main" id="{A0AF1589-CB6B-44E2-B9BB-25E8074CC0F9}"/>
                </a:ext>
              </a:extLst>
            </p:cNvPr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2874751" y="21338184"/>
              <a:ext cx="913649" cy="2973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686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719BE1CE-448D-4408-811D-A54DF55A0B36}"/>
                </a:ext>
              </a:extLst>
            </p:cNvPr>
            <p:cNvPicPr/>
            <p:nvPr/>
          </p:nvPicPr>
          <p:blipFill>
            <a:blip r:embed="rId9" cstate="print"/>
            <a:srcRect l="21882" t="4630" r="23038" b="7278"/>
            <a:stretch>
              <a:fillRect/>
            </a:stretch>
          </p:blipFill>
          <p:spPr bwMode="auto">
            <a:xfrm>
              <a:off x="9911654" y="25620629"/>
              <a:ext cx="369043" cy="590562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14" name="圖片 513">
              <a:extLst>
                <a:ext uri="{FF2B5EF4-FFF2-40B4-BE49-F238E27FC236}">
                  <a16:creationId xmlns:a16="http://schemas.microsoft.com/office/drawing/2014/main" id="{BC4DE733-02AF-407C-80D1-91A7FFABB9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269236" y="7110199"/>
              <a:ext cx="1236755" cy="901016"/>
            </a:xfrm>
            <a:prstGeom prst="rect">
              <a:avLst/>
            </a:prstGeom>
          </p:spPr>
        </p:pic>
        <p:pic>
          <p:nvPicPr>
            <p:cNvPr id="675" name="圖片 674">
              <a:extLst>
                <a:ext uri="{FF2B5EF4-FFF2-40B4-BE49-F238E27FC236}">
                  <a16:creationId xmlns:a16="http://schemas.microsoft.com/office/drawing/2014/main" id="{02C9E54C-FA2F-4D97-A5A2-ACC42686FB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957241" y="10511414"/>
              <a:ext cx="1289980" cy="1180196"/>
            </a:xfrm>
            <a:prstGeom prst="rect">
              <a:avLst/>
            </a:prstGeom>
          </p:spPr>
        </p:pic>
        <p:sp>
          <p:nvSpPr>
            <p:cNvPr id="677" name="文字方塊 676">
              <a:extLst>
                <a:ext uri="{FF2B5EF4-FFF2-40B4-BE49-F238E27FC236}">
                  <a16:creationId xmlns:a16="http://schemas.microsoft.com/office/drawing/2014/main" id="{D0F393B9-9B8B-4450-A217-38A8200615E7}"/>
                </a:ext>
              </a:extLst>
            </p:cNvPr>
            <p:cNvSpPr txBox="1"/>
            <p:nvPr/>
          </p:nvSpPr>
          <p:spPr>
            <a:xfrm>
              <a:off x="21829286" y="8915103"/>
              <a:ext cx="921147" cy="929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  <a:r>
                <a:rPr lang="zh-TW" altLang="en-US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</a:p>
          </p:txBody>
        </p:sp>
        <p:sp>
          <p:nvSpPr>
            <p:cNvPr id="688" name="文字方塊 687">
              <a:extLst>
                <a:ext uri="{FF2B5EF4-FFF2-40B4-BE49-F238E27FC236}">
                  <a16:creationId xmlns:a16="http://schemas.microsoft.com/office/drawing/2014/main" id="{1DBA804A-F521-48B3-A31C-B4AE95C046A3}"/>
                </a:ext>
              </a:extLst>
            </p:cNvPr>
            <p:cNvSpPr txBox="1"/>
            <p:nvPr/>
          </p:nvSpPr>
          <p:spPr>
            <a:xfrm>
              <a:off x="4357623" y="15377646"/>
              <a:ext cx="921147" cy="929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  <a:r>
                <a:rPr lang="zh-TW" altLang="en-US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</a:p>
          </p:txBody>
        </p:sp>
        <p:cxnSp>
          <p:nvCxnSpPr>
            <p:cNvPr id="689" name="直線單箭頭接點 688">
              <a:extLst>
                <a:ext uri="{FF2B5EF4-FFF2-40B4-BE49-F238E27FC236}">
                  <a16:creationId xmlns:a16="http://schemas.microsoft.com/office/drawing/2014/main" id="{43AF309B-EDD6-488B-9385-0EB5FB99E366}"/>
                </a:ext>
              </a:extLst>
            </p:cNvPr>
            <p:cNvCxnSpPr>
              <a:cxnSpLocks/>
            </p:cNvCxnSpPr>
            <p:nvPr/>
          </p:nvCxnSpPr>
          <p:spPr>
            <a:xfrm>
              <a:off x="4879542" y="19638659"/>
              <a:ext cx="624828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手繪多邊形: 圖案 4">
              <a:extLst>
                <a:ext uri="{FF2B5EF4-FFF2-40B4-BE49-F238E27FC236}">
                  <a16:creationId xmlns:a16="http://schemas.microsoft.com/office/drawing/2014/main" id="{48482E14-1F71-4EA3-A8C5-3867C685672F}"/>
                </a:ext>
              </a:extLst>
            </p:cNvPr>
            <p:cNvSpPr/>
            <p:nvPr/>
          </p:nvSpPr>
          <p:spPr>
            <a:xfrm>
              <a:off x="6978447" y="19841848"/>
              <a:ext cx="11446130" cy="5081184"/>
            </a:xfrm>
            <a:custGeom>
              <a:avLst/>
              <a:gdLst>
                <a:gd name="connsiteX0" fmla="*/ 0 w 8096250"/>
                <a:gd name="connsiteY0" fmla="*/ 0 h 3594100"/>
                <a:gd name="connsiteX1" fmla="*/ 0 w 8096250"/>
                <a:gd name="connsiteY1" fmla="*/ 3594100 h 3594100"/>
                <a:gd name="connsiteX2" fmla="*/ 8096250 w 8096250"/>
                <a:gd name="connsiteY2" fmla="*/ 3594100 h 3594100"/>
                <a:gd name="connsiteX3" fmla="*/ 8096250 w 8096250"/>
                <a:gd name="connsiteY3" fmla="*/ 1270000 h 3594100"/>
                <a:gd name="connsiteX4" fmla="*/ 5842000 w 8096250"/>
                <a:gd name="connsiteY4" fmla="*/ 1270000 h 3594100"/>
                <a:gd name="connsiteX5" fmla="*/ 5842000 w 8096250"/>
                <a:gd name="connsiteY5" fmla="*/ 12700 h 3594100"/>
                <a:gd name="connsiteX6" fmla="*/ 0 w 8096250"/>
                <a:gd name="connsiteY6" fmla="*/ 0 h 359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96250" h="3594100">
                  <a:moveTo>
                    <a:pt x="0" y="0"/>
                  </a:moveTo>
                  <a:lnTo>
                    <a:pt x="0" y="3594100"/>
                  </a:lnTo>
                  <a:lnTo>
                    <a:pt x="8096250" y="3594100"/>
                  </a:lnTo>
                  <a:lnTo>
                    <a:pt x="8096250" y="1270000"/>
                  </a:lnTo>
                  <a:lnTo>
                    <a:pt x="5842000" y="1270000"/>
                  </a:lnTo>
                  <a:lnTo>
                    <a:pt x="5842000" y="127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17" name="直線單箭頭接點 516"/>
            <p:cNvCxnSpPr>
              <a:cxnSpLocks/>
            </p:cNvCxnSpPr>
            <p:nvPr/>
          </p:nvCxnSpPr>
          <p:spPr>
            <a:xfrm flipH="1">
              <a:off x="6289755" y="25165178"/>
              <a:ext cx="4343808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直線單箭頭接點 533"/>
            <p:cNvCxnSpPr>
              <a:cxnSpLocks/>
            </p:cNvCxnSpPr>
            <p:nvPr/>
          </p:nvCxnSpPr>
          <p:spPr>
            <a:xfrm>
              <a:off x="12131950" y="25173446"/>
              <a:ext cx="6978498" cy="1342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2" name="直線接點 691">
              <a:extLst>
                <a:ext uri="{FF2B5EF4-FFF2-40B4-BE49-F238E27FC236}">
                  <a16:creationId xmlns:a16="http://schemas.microsoft.com/office/drawing/2014/main" id="{A7BD939A-5195-480E-84B7-226B566C178E}"/>
                </a:ext>
              </a:extLst>
            </p:cNvPr>
            <p:cNvCxnSpPr>
              <a:cxnSpLocks/>
            </p:cNvCxnSpPr>
            <p:nvPr/>
          </p:nvCxnSpPr>
          <p:spPr>
            <a:xfrm>
              <a:off x="17003484" y="24952215"/>
              <a:ext cx="0" cy="1227647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465" name="文字方塊 464"/>
            <p:cNvSpPr txBox="1"/>
            <p:nvPr/>
          </p:nvSpPr>
          <p:spPr>
            <a:xfrm rot="16200000">
              <a:off x="20637663" y="26644484"/>
              <a:ext cx="1879428" cy="4557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>
              <a:defPPr>
                <a:defRPr lang="en-US"/>
              </a:defPPr>
              <a:lvl1pPr>
                <a:defRPr sz="1600"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zh-TW" altLang="en-US" sz="2262"/>
                <a:t>自</a:t>
              </a:r>
              <a:endParaRPr lang="en-US" altLang="zh-TW" sz="2262" dirty="0"/>
            </a:p>
            <a:p>
              <a:r>
                <a:rPr lang="zh-TW" altLang="en-US" sz="2262"/>
                <a:t>然</a:t>
              </a:r>
              <a:endParaRPr lang="en-US" altLang="zh-TW" sz="2262" dirty="0"/>
            </a:p>
            <a:p>
              <a:r>
                <a:rPr lang="zh-TW" altLang="en-US" sz="2262"/>
                <a:t>教</a:t>
              </a:r>
              <a:endParaRPr lang="en-US" altLang="zh-TW" sz="2262" dirty="0"/>
            </a:p>
            <a:p>
              <a:r>
                <a:rPr lang="zh-TW" altLang="en-US" sz="2262" dirty="0"/>
                <a:t>室</a:t>
              </a:r>
            </a:p>
          </p:txBody>
        </p:sp>
        <p:sp>
          <p:nvSpPr>
            <p:cNvPr id="694" name="文字方塊 693">
              <a:extLst>
                <a:ext uri="{FF2B5EF4-FFF2-40B4-BE49-F238E27FC236}">
                  <a16:creationId xmlns:a16="http://schemas.microsoft.com/office/drawing/2014/main" id="{652A2AB1-C110-444C-8EF4-30428312CC45}"/>
                </a:ext>
              </a:extLst>
            </p:cNvPr>
            <p:cNvSpPr txBox="1"/>
            <p:nvPr/>
          </p:nvSpPr>
          <p:spPr>
            <a:xfrm>
              <a:off x="16895143" y="17757929"/>
              <a:ext cx="921147" cy="929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  <a:r>
                <a:rPr lang="zh-TW" altLang="en-US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</a:p>
          </p:txBody>
        </p:sp>
        <p:cxnSp>
          <p:nvCxnSpPr>
            <p:cNvPr id="394" name="直線單箭頭接點 393">
              <a:extLst>
                <a:ext uri="{FF2B5EF4-FFF2-40B4-BE49-F238E27FC236}">
                  <a16:creationId xmlns:a16="http://schemas.microsoft.com/office/drawing/2014/main" id="{69966E56-EB33-47C3-9DAE-A7D4982C2F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90365" y="25274318"/>
              <a:ext cx="0" cy="882108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直線單箭頭接點 394">
              <a:extLst>
                <a:ext uri="{FF2B5EF4-FFF2-40B4-BE49-F238E27FC236}">
                  <a16:creationId xmlns:a16="http://schemas.microsoft.com/office/drawing/2014/main" id="{53BC4E2E-5324-4501-B9FA-120FC9612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35874" y="25274318"/>
              <a:ext cx="0" cy="882108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直線單箭頭接點 436">
              <a:extLst>
                <a:ext uri="{FF2B5EF4-FFF2-40B4-BE49-F238E27FC236}">
                  <a16:creationId xmlns:a16="http://schemas.microsoft.com/office/drawing/2014/main" id="{4E944D92-8B94-4C8B-9A96-40FC84F18FB4}"/>
                </a:ext>
              </a:extLst>
            </p:cNvPr>
            <p:cNvCxnSpPr>
              <a:cxnSpLocks/>
            </p:cNvCxnSpPr>
            <p:nvPr/>
          </p:nvCxnSpPr>
          <p:spPr>
            <a:xfrm>
              <a:off x="21776224" y="10323613"/>
              <a:ext cx="419562" cy="86735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直線單箭頭接點 439">
              <a:extLst>
                <a:ext uri="{FF2B5EF4-FFF2-40B4-BE49-F238E27FC236}">
                  <a16:creationId xmlns:a16="http://schemas.microsoft.com/office/drawing/2014/main" id="{543ECEE4-6E70-4A7A-9067-FE457ADA95FD}"/>
                </a:ext>
              </a:extLst>
            </p:cNvPr>
            <p:cNvCxnSpPr>
              <a:cxnSpLocks/>
            </p:cNvCxnSpPr>
            <p:nvPr/>
          </p:nvCxnSpPr>
          <p:spPr>
            <a:xfrm>
              <a:off x="18785346" y="20464505"/>
              <a:ext cx="393856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直線單箭頭接點 454">
              <a:extLst>
                <a:ext uri="{FF2B5EF4-FFF2-40B4-BE49-F238E27FC236}">
                  <a16:creationId xmlns:a16="http://schemas.microsoft.com/office/drawing/2014/main" id="{0298B916-AF65-4CFC-9D8A-32FB64E32BD3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18529462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直線單箭頭接點 467">
              <a:extLst>
                <a:ext uri="{FF2B5EF4-FFF2-40B4-BE49-F238E27FC236}">
                  <a16:creationId xmlns:a16="http://schemas.microsoft.com/office/drawing/2014/main" id="{C82AD398-4803-46CB-BD77-530D2EEA825F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19631882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直線單箭頭接點 468">
              <a:extLst>
                <a:ext uri="{FF2B5EF4-FFF2-40B4-BE49-F238E27FC236}">
                  <a16:creationId xmlns:a16="http://schemas.microsoft.com/office/drawing/2014/main" id="{99EBE161-E619-45DB-98C6-B23B8AB3761A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20482935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直線單箭頭接點 473">
              <a:extLst>
                <a:ext uri="{FF2B5EF4-FFF2-40B4-BE49-F238E27FC236}">
                  <a16:creationId xmlns:a16="http://schemas.microsoft.com/office/drawing/2014/main" id="{7F5D85E3-EC18-4BD0-9CA1-26DAEBEA7956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22088086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直線單箭頭接點 475">
              <a:extLst>
                <a:ext uri="{FF2B5EF4-FFF2-40B4-BE49-F238E27FC236}">
                  <a16:creationId xmlns:a16="http://schemas.microsoft.com/office/drawing/2014/main" id="{6C64A594-422A-4880-8BE8-B00735773F37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22727274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直線單箭頭接點 530">
              <a:extLst>
                <a:ext uri="{FF2B5EF4-FFF2-40B4-BE49-F238E27FC236}">
                  <a16:creationId xmlns:a16="http://schemas.microsoft.com/office/drawing/2014/main" id="{59400B03-57A2-4C77-9AB1-A0976A3EE635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23531645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直線單箭頭接點 531">
              <a:extLst>
                <a:ext uri="{FF2B5EF4-FFF2-40B4-BE49-F238E27FC236}">
                  <a16:creationId xmlns:a16="http://schemas.microsoft.com/office/drawing/2014/main" id="{55820AA9-268E-47D4-8FF1-723C51E554AD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25003932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直線單箭頭接點 536">
              <a:extLst>
                <a:ext uri="{FF2B5EF4-FFF2-40B4-BE49-F238E27FC236}">
                  <a16:creationId xmlns:a16="http://schemas.microsoft.com/office/drawing/2014/main" id="{BC0B904B-ACAB-4883-9D90-8A9A2CC11BB9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26203307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直線單箭頭接點 567">
              <a:extLst>
                <a:ext uri="{FF2B5EF4-FFF2-40B4-BE49-F238E27FC236}">
                  <a16:creationId xmlns:a16="http://schemas.microsoft.com/office/drawing/2014/main" id="{F1819F6E-BC5F-4DA7-BE6C-9746C69BF4B1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26932268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直線單箭頭接點 623">
              <a:extLst>
                <a:ext uri="{FF2B5EF4-FFF2-40B4-BE49-F238E27FC236}">
                  <a16:creationId xmlns:a16="http://schemas.microsoft.com/office/drawing/2014/main" id="{0A9D7DDA-9FA3-4D0F-98C7-DAFEF6C5C117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27636093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直線單箭頭接點 624">
              <a:extLst>
                <a:ext uri="{FF2B5EF4-FFF2-40B4-BE49-F238E27FC236}">
                  <a16:creationId xmlns:a16="http://schemas.microsoft.com/office/drawing/2014/main" id="{C18CAE0B-1CE1-4C6E-8F11-8DBFF9969B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90548" y="28293037"/>
              <a:ext cx="567369" cy="16877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直線單箭頭接點 707"/>
            <p:cNvCxnSpPr>
              <a:cxnSpLocks/>
            </p:cNvCxnSpPr>
            <p:nvPr/>
          </p:nvCxnSpPr>
          <p:spPr>
            <a:xfrm flipV="1">
              <a:off x="7248376" y="29593247"/>
              <a:ext cx="0" cy="60299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3" name="直線單箭頭接點 662">
              <a:extLst>
                <a:ext uri="{FF2B5EF4-FFF2-40B4-BE49-F238E27FC236}">
                  <a16:creationId xmlns:a16="http://schemas.microsoft.com/office/drawing/2014/main" id="{C0BCD939-12B9-456D-B452-1FBE6C1EB04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48808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4" name="直線單箭頭接點 663">
              <a:extLst>
                <a:ext uri="{FF2B5EF4-FFF2-40B4-BE49-F238E27FC236}">
                  <a16:creationId xmlns:a16="http://schemas.microsoft.com/office/drawing/2014/main" id="{44FDFBC9-571E-4559-AB38-5FCBBB8846A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502047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5" name="直線單箭頭接點 664">
              <a:extLst>
                <a:ext uri="{FF2B5EF4-FFF2-40B4-BE49-F238E27FC236}">
                  <a16:creationId xmlns:a16="http://schemas.microsoft.com/office/drawing/2014/main" id="{27488D48-0515-4070-AA36-6DE3B21DFDA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236472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8" name="直線單箭頭接點 667">
              <a:extLst>
                <a:ext uri="{FF2B5EF4-FFF2-40B4-BE49-F238E27FC236}">
                  <a16:creationId xmlns:a16="http://schemas.microsoft.com/office/drawing/2014/main" id="{0F2088FA-2A8E-483D-B5D4-F1D21E5D3D6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331865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9" name="直線單箭頭接點 678">
              <a:extLst>
                <a:ext uri="{FF2B5EF4-FFF2-40B4-BE49-F238E27FC236}">
                  <a16:creationId xmlns:a16="http://schemas.microsoft.com/office/drawing/2014/main" id="{F4ECEEE8-8C25-4873-A506-C810C993981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552785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1" name="直線單箭頭接點 680">
              <a:extLst>
                <a:ext uri="{FF2B5EF4-FFF2-40B4-BE49-F238E27FC236}">
                  <a16:creationId xmlns:a16="http://schemas.microsoft.com/office/drawing/2014/main" id="{2745C9BF-4B6F-4D27-95AA-C692118DDA5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403839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0" name="直線單箭頭接點 689">
              <a:extLst>
                <a:ext uri="{FF2B5EF4-FFF2-40B4-BE49-F238E27FC236}">
                  <a16:creationId xmlns:a16="http://schemas.microsoft.com/office/drawing/2014/main" id="{DF663E96-20DA-4D4A-A844-B7AB98016B0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6143573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1" name="直線單箭頭接點 690">
              <a:extLst>
                <a:ext uri="{FF2B5EF4-FFF2-40B4-BE49-F238E27FC236}">
                  <a16:creationId xmlns:a16="http://schemas.microsoft.com/office/drawing/2014/main" id="{5E173180-2832-44E8-A983-160ECB88AEF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63401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直線單箭頭接點 510"/>
            <p:cNvCxnSpPr>
              <a:cxnSpLocks/>
            </p:cNvCxnSpPr>
            <p:nvPr/>
          </p:nvCxnSpPr>
          <p:spPr>
            <a:xfrm flipH="1">
              <a:off x="19771469" y="25175388"/>
              <a:ext cx="588626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3" name="直線單箭頭接點 692">
              <a:extLst>
                <a:ext uri="{FF2B5EF4-FFF2-40B4-BE49-F238E27FC236}">
                  <a16:creationId xmlns:a16="http://schemas.microsoft.com/office/drawing/2014/main" id="{E3FF3A8B-6B61-4D00-9001-85C4D4F4E7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298971" y="22671175"/>
              <a:ext cx="39723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直線單箭頭接點 694">
              <a:extLst>
                <a:ext uri="{FF2B5EF4-FFF2-40B4-BE49-F238E27FC236}">
                  <a16:creationId xmlns:a16="http://schemas.microsoft.com/office/drawing/2014/main" id="{58B93DF3-078F-43AC-8CA4-4AA844BA80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298971" y="25181244"/>
              <a:ext cx="39723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直線單箭頭接點 695">
              <a:extLst>
                <a:ext uri="{FF2B5EF4-FFF2-40B4-BE49-F238E27FC236}">
                  <a16:creationId xmlns:a16="http://schemas.microsoft.com/office/drawing/2014/main" id="{4F50DEF5-1470-4F0A-A204-87F6A46CE4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298971" y="26118480"/>
              <a:ext cx="39723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7" name="直線單箭頭接點 696">
              <a:extLst>
                <a:ext uri="{FF2B5EF4-FFF2-40B4-BE49-F238E27FC236}">
                  <a16:creationId xmlns:a16="http://schemas.microsoft.com/office/drawing/2014/main" id="{410DBF5B-9CBE-45B8-88F1-9BA9333F35E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298971" y="28089907"/>
              <a:ext cx="39723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8" name="直線單箭頭接點 697">
              <a:extLst>
                <a:ext uri="{FF2B5EF4-FFF2-40B4-BE49-F238E27FC236}">
                  <a16:creationId xmlns:a16="http://schemas.microsoft.com/office/drawing/2014/main" id="{BE1DAA5C-CFAF-446F-907B-B162F3DEBD9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096707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2" name="文字方塊 701">
              <a:extLst>
                <a:ext uri="{FF2B5EF4-FFF2-40B4-BE49-F238E27FC236}">
                  <a16:creationId xmlns:a16="http://schemas.microsoft.com/office/drawing/2014/main" id="{C2317587-8739-47D1-8B60-E6B8D4DDE209}"/>
                </a:ext>
              </a:extLst>
            </p:cNvPr>
            <p:cNvSpPr txBox="1"/>
            <p:nvPr/>
          </p:nvSpPr>
          <p:spPr>
            <a:xfrm rot="16200000">
              <a:off x="3428102" y="23893067"/>
              <a:ext cx="531293" cy="6296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>
              <a:defPPr>
                <a:defRPr lang="en-US"/>
              </a:defPPr>
              <a:lvl1pPr>
                <a:defRPr sz="1200"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zh-TW" altLang="en-US" sz="1697" dirty="0"/>
                <a:t>廁所</a:t>
              </a:r>
              <a:endParaRPr lang="en-US" altLang="zh-TW" sz="1697" dirty="0"/>
            </a:p>
          </p:txBody>
        </p:sp>
        <p:sp>
          <p:nvSpPr>
            <p:cNvPr id="703" name="文字方塊 702">
              <a:extLst>
                <a:ext uri="{FF2B5EF4-FFF2-40B4-BE49-F238E27FC236}">
                  <a16:creationId xmlns:a16="http://schemas.microsoft.com/office/drawing/2014/main" id="{703D75BC-01B9-4D34-94AE-180EE00B1E51}"/>
                </a:ext>
              </a:extLst>
            </p:cNvPr>
            <p:cNvSpPr txBox="1"/>
            <p:nvPr/>
          </p:nvSpPr>
          <p:spPr>
            <a:xfrm rot="16200000">
              <a:off x="4662794" y="23893067"/>
              <a:ext cx="531293" cy="6296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廁所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656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29358" y="733157"/>
          <a:ext cx="28418469" cy="1670615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77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0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53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5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61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2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</a:p>
                  </a:txBody>
                  <a:tcPr marL="137262" marR="13726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圖例</a:t>
                      </a: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2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避難疏散</a:t>
                      </a:r>
                      <a:endParaRPr lang="en-US" altLang="zh-TW" sz="5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路線</a:t>
                      </a:r>
                    </a:p>
                  </a:txBody>
                  <a:tcPr marL="137262" marR="13726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建築內路線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4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4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4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建築外路線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271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marL="137262" marR="13726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室內避難處所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室外避難處所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急救站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滅火器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271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消防栓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指揮中心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物資儲備點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救援器材放置點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271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通訊設備放置點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AED</a:t>
                      </a: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災時家長接送區</a:t>
                      </a:r>
                      <a:endParaRPr lang="zh-TW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48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警衛室</a:t>
                      </a:r>
                      <a:endParaRPr lang="zh-TW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271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等待救援點</a:t>
                      </a: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4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37262" marR="137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720464"/>
                  </a:ext>
                </a:extLst>
              </a:tr>
            </a:tbl>
          </a:graphicData>
        </a:graphic>
      </p:graphicFrame>
      <p:cxnSp>
        <p:nvCxnSpPr>
          <p:cNvPr id="5" name="直線單箭頭接點 4"/>
          <p:cNvCxnSpPr/>
          <p:nvPr/>
        </p:nvCxnSpPr>
        <p:spPr>
          <a:xfrm>
            <a:off x="12955913" y="3020867"/>
            <a:ext cx="2836479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箭頭接點 53"/>
          <p:cNvCxnSpPr/>
          <p:nvPr/>
        </p:nvCxnSpPr>
        <p:spPr>
          <a:xfrm>
            <a:off x="7160564" y="2979120"/>
            <a:ext cx="2506253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圖片 35" descr="1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129" y="5545435"/>
            <a:ext cx="1914344" cy="191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圖片 74" descr="1021室外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7863" y="5440923"/>
            <a:ext cx="1914344" cy="191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rc_mi" descr="http://www.clker.com/cliparts/b/f/3/8/1194984863413596986extincteur_yves_guillou_01.svg.me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5663491" y="5545435"/>
            <a:ext cx="1249132" cy="198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3" descr="http://johnwell.com.tw/files/products/20078817732_SD-19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253" y="8819394"/>
            <a:ext cx="4430094" cy="146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圖片 5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651" y="8455243"/>
            <a:ext cx="2075281" cy="211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圖片 5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5161" y="8477707"/>
            <a:ext cx="1948226" cy="194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圖片 5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710" y="11644486"/>
            <a:ext cx="1914344" cy="191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圖片 20" descr="「指56」救護站標誌"/>
          <p:cNvPicPr/>
          <p:nvPr/>
        </p:nvPicPr>
        <p:blipFill>
          <a:blip r:embed="rId10" cstate="print"/>
          <a:srcRect l="14538" t="18182" r="28263" b="17046"/>
          <a:stretch>
            <a:fillRect/>
          </a:stretch>
        </p:blipFill>
        <p:spPr bwMode="auto">
          <a:xfrm>
            <a:off x="19327596" y="5545435"/>
            <a:ext cx="1825392" cy="198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圖片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574167" y="8554310"/>
            <a:ext cx="1851532" cy="172277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953385" y="11644992"/>
            <a:ext cx="2091539" cy="1913537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161957" y="11724075"/>
            <a:ext cx="2594631" cy="1890275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235410" y="11440242"/>
            <a:ext cx="2076751" cy="2118287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57E644B9-5AF4-4F77-9FDC-50B30D2F2961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392" y="14588885"/>
            <a:ext cx="1913661" cy="191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08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</TotalTime>
  <Words>376</Words>
  <Application>Microsoft Office PowerPoint</Application>
  <PresentationFormat>自訂</PresentationFormat>
  <Paragraphs>248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微軟正黑體</vt:lpstr>
      <vt:lpstr>Arial</vt:lpstr>
      <vt:lpstr>Calibri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Peng Pon</dc:creator>
  <cp:lastModifiedBy>盧彥佑</cp:lastModifiedBy>
  <cp:revision>89</cp:revision>
  <dcterms:created xsi:type="dcterms:W3CDTF">2015-04-19T03:13:03Z</dcterms:created>
  <dcterms:modified xsi:type="dcterms:W3CDTF">2020-08-28T09:49:30Z</dcterms:modified>
</cp:coreProperties>
</file>